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handoutMasterIdLst>
    <p:handoutMasterId r:id="rId27"/>
  </p:handoutMasterIdLst>
  <p:sldIdLst>
    <p:sldId id="257" r:id="rId3"/>
    <p:sldId id="258" r:id="rId5"/>
    <p:sldId id="259" r:id="rId6"/>
    <p:sldId id="273" r:id="rId7"/>
    <p:sldId id="260" r:id="rId8"/>
    <p:sldId id="275" r:id="rId9"/>
    <p:sldId id="291" r:id="rId10"/>
    <p:sldId id="276" r:id="rId11"/>
    <p:sldId id="277" r:id="rId12"/>
    <p:sldId id="278" r:id="rId13"/>
    <p:sldId id="279" r:id="rId14"/>
    <p:sldId id="281" r:id="rId15"/>
    <p:sldId id="282" r:id="rId16"/>
    <p:sldId id="283" r:id="rId17"/>
    <p:sldId id="292" r:id="rId18"/>
    <p:sldId id="285" r:id="rId19"/>
    <p:sldId id="286" r:id="rId20"/>
    <p:sldId id="288" r:id="rId21"/>
    <p:sldId id="287" r:id="rId22"/>
    <p:sldId id="263" r:id="rId23"/>
    <p:sldId id="271" r:id="rId24"/>
    <p:sldId id="293" r:id="rId25"/>
    <p:sldId id="272" r:id="rId26"/>
  </p:sldIdLst>
  <p:sldSz cx="12192000" cy="68580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807B"/>
    <a:srgbClr val="EDC3D4"/>
    <a:srgbClr val="3C9E8D"/>
    <a:srgbClr val="5A5A5A"/>
    <a:srgbClr val="94C5C1"/>
    <a:srgbClr val="DD8CAC"/>
    <a:srgbClr val="F6E1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60" autoAdjust="0"/>
    <p:restoredTop sz="94628" autoAdjust="0"/>
  </p:normalViewPr>
  <p:slideViewPr>
    <p:cSldViewPr snapToGrid="0">
      <p:cViewPr varScale="1">
        <p:scale>
          <a:sx n="84" d="100"/>
          <a:sy n="84" d="100"/>
        </p:scale>
        <p:origin x="7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commentAuthors" Target="commentAuthors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3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44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45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46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7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38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5A8C7-CC1A-4A08-9B4B-31F43B054C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39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p>
            <a:endParaRPr lang="zh-CN" altLang="en-US"/>
          </a:p>
        </p:txBody>
      </p:sp>
      <p:sp>
        <p:nvSpPr>
          <p:cNvPr id="1048840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841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42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1B693-632D-4080-9CF6-EA28B66DC8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593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2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2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09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2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2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4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09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09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2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09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09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0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08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8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87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2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09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4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2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2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2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2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74.xml"/><Relationship Id="rId8" Type="http://schemas.openxmlformats.org/officeDocument/2006/relationships/tags" Target="../tags/tag73.xml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image" Target="../media/image1.jpeg"/><Relationship Id="rId2" Type="http://schemas.openxmlformats.org/officeDocument/2006/relationships/tags" Target="../tags/tag75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tags" Target="../tags/tag100.xml"/><Relationship Id="rId7" Type="http://schemas.openxmlformats.org/officeDocument/2006/relationships/tags" Target="../tags/tag99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tags" Target="../tags/tag107.xml"/><Relationship Id="rId7" Type="http://schemas.openxmlformats.org/officeDocument/2006/relationships/tags" Target="../tags/tag106.x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22.xml"/><Relationship Id="rId8" Type="http://schemas.openxmlformats.org/officeDocument/2006/relationships/tags" Target="../tags/tag121.xml"/><Relationship Id="rId7" Type="http://schemas.openxmlformats.org/officeDocument/2006/relationships/tags" Target="../tags/tag120.xml"/><Relationship Id="rId6" Type="http://schemas.openxmlformats.org/officeDocument/2006/relationships/tags" Target="../tags/tag119.xml"/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image" Target="../media/image4.png"/><Relationship Id="rId11" Type="http://schemas.openxmlformats.org/officeDocument/2006/relationships/tags" Target="../tags/tag124.xml"/><Relationship Id="rId10" Type="http://schemas.openxmlformats.org/officeDocument/2006/relationships/tags" Target="../tags/tag123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image" Target="../media/image2.jpeg"/><Relationship Id="rId10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image" Target="../media/image1.jpeg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image" Target="../media/image2.jpeg"/><Relationship Id="rId11" Type="http://schemas.openxmlformats.org/officeDocument/2006/relationships/tags" Target="../tags/tag31.xml"/><Relationship Id="rId10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image" Target="../media/image2.jpeg"/><Relationship Id="rId13" Type="http://schemas.openxmlformats.org/officeDocument/2006/relationships/tags" Target="../tags/tag42.xml"/><Relationship Id="rId12" Type="http://schemas.openxmlformats.org/officeDocument/2006/relationships/tags" Target="../tags/tag41.xml"/><Relationship Id="rId11" Type="http://schemas.openxmlformats.org/officeDocument/2006/relationships/tags" Target="../tags/tag40.xml"/><Relationship Id="rId10" Type="http://schemas.openxmlformats.org/officeDocument/2006/relationships/tags" Target="../tags/tag39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7" Type="http://schemas.openxmlformats.org/officeDocument/2006/relationships/tags" Target="../tags/tag47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image" Target="../media/image3.jpeg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tags" Target="../tags/tag56.xml"/><Relationship Id="rId7" Type="http://schemas.openxmlformats.org/officeDocument/2006/relationships/tags" Target="../tags/tag55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image" Target="../media/image2.jpeg"/><Relationship Id="rId11" Type="http://schemas.openxmlformats.org/officeDocument/2006/relationships/tags" Target="../tags/tag59.xml"/><Relationship Id="rId10" Type="http://schemas.openxmlformats.org/officeDocument/2006/relationships/tags" Target="../tags/tag58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tags" Target="../tags/tag65.xml"/><Relationship Id="rId7" Type="http://schemas.openxmlformats.org/officeDocument/2006/relationships/tags" Target="../tags/tag64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image" Target="../media/image2.jpeg"/><Relationship Id="rId10" Type="http://schemas.openxmlformats.org/officeDocument/2006/relationships/tags" Target="../tags/tag67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图片 6" descr="89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 t="6607"/>
          <a:stretch>
            <a:fillRect/>
          </a:stretch>
        </p:blipFill>
        <p:spPr>
          <a:xfrm>
            <a:off x="-41275" y="-53340"/>
            <a:ext cx="12292965" cy="6983730"/>
          </a:xfrm>
          <a:prstGeom prst="rect">
            <a:avLst/>
          </a:prstGeom>
        </p:spPr>
      </p:pic>
      <p:cxnSp>
        <p:nvCxnSpPr>
          <p:cNvPr id="3145728" name="1"/>
          <p:cNvCxnSpPr/>
          <p:nvPr userDrawn="1">
            <p:custDataLst>
              <p:tags r:id="rId4"/>
            </p:custDataLst>
          </p:nvPr>
        </p:nvCxnSpPr>
        <p:spPr>
          <a:xfrm>
            <a:off x="6190577" y="4100857"/>
            <a:ext cx="25471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582" name="标题 1"/>
          <p:cNvSpPr>
            <a:spLocks noGrp="1"/>
          </p:cNvSpPr>
          <p:nvPr>
            <p:ph type="ctrTitle" hasCustomPrompt="1"/>
            <p:custDataLst>
              <p:tags r:id="rId5"/>
            </p:custDataLst>
          </p:nvPr>
        </p:nvSpPr>
        <p:spPr>
          <a:xfrm>
            <a:off x="2830882" y="2671683"/>
            <a:ext cx="6926893" cy="1348893"/>
          </a:xfrm>
          <a:ln w="12700" cmpd="sng">
            <a:solidFill>
              <a:schemeClr val="accent4"/>
            </a:solidFill>
            <a:prstDash val="solid"/>
          </a:ln>
        </p:spPr>
        <p:txBody>
          <a:bodyPr lIns="90000" tIns="46800" rIns="90000" bIns="46800" anchor="ctr" anchorCtr="0">
            <a:normAutofit/>
          </a:bodyPr>
          <a:lstStyle>
            <a:lvl1pPr algn="ctr">
              <a:defRPr sz="6600" u="none" strike="noStrike" kern="1200" cap="none" spc="600" normalizeH="0">
                <a:solidFill>
                  <a:schemeClr val="accent1"/>
                </a:solidFill>
                <a:ea typeface="汉仪旗黑-85S" panose="00020600040101010101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1048583" name="副标题 2"/>
          <p:cNvSpPr>
            <a:spLocks noGrp="1"/>
          </p:cNvSpPr>
          <p:nvPr>
            <p:ph type="subTitle" idx="1" hasCustomPrompt="1"/>
            <p:custDataLst>
              <p:tags r:id="rId6"/>
            </p:custDataLst>
          </p:nvPr>
        </p:nvSpPr>
        <p:spPr>
          <a:xfrm>
            <a:off x="3895595" y="4204987"/>
            <a:ext cx="2229632" cy="504800"/>
          </a:xfrm>
        </p:spPr>
        <p:txBody>
          <a:bodyPr lIns="90000" tIns="46800" rIns="90000" bIns="468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048584" name="日期占位符 15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85" name="页脚占位符 16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586" name="灯片编号占位符 17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48587" name="文本占位符 4"/>
          <p:cNvSpPr>
            <a:spLocks noGrp="1"/>
          </p:cNvSpPr>
          <p:nvPr>
            <p:ph type="body" sz="quarter" idx="13" hasCustomPrompt="1"/>
            <p:custDataLst>
              <p:tags r:id="rId10"/>
            </p:custDataLst>
          </p:nvPr>
        </p:nvSpPr>
        <p:spPr>
          <a:xfrm>
            <a:off x="6507880" y="4208463"/>
            <a:ext cx="2229632" cy="504797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组合 5"/>
          <p:cNvGrpSpPr/>
          <p:nvPr userDrawn="1">
            <p:custDataLst>
              <p:tags r:id="rId3"/>
            </p:custDataLst>
          </p:nvPr>
        </p:nvGrpSpPr>
        <p:grpSpPr>
          <a:xfrm>
            <a:off x="0" y="239192"/>
            <a:ext cx="12192000" cy="6379617"/>
            <a:chOff x="0" y="239192"/>
            <a:chExt cx="12192000" cy="6379617"/>
          </a:xfrm>
        </p:grpSpPr>
        <p:sp>
          <p:nvSpPr>
            <p:cNvPr id="1048815" name="矩形 7"/>
            <p:cNvSpPr/>
            <p:nvPr userDrawn="1">
              <p:custDataLst>
                <p:tags r:id="rId4"/>
              </p:custDataLst>
            </p:nvPr>
          </p:nvSpPr>
          <p:spPr>
            <a:xfrm>
              <a:off x="0" y="239192"/>
              <a:ext cx="12192000" cy="6379617"/>
            </a:xfrm>
            <a:prstGeom prst="rect">
              <a:avLst/>
            </a:prstGeom>
            <a:solidFill>
              <a:schemeClr val="bg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816" name="矩形 8"/>
            <p:cNvSpPr/>
            <p:nvPr userDrawn="1">
              <p:custDataLst>
                <p:tags r:id="rId5"/>
              </p:custDataLst>
            </p:nvPr>
          </p:nvSpPr>
          <p:spPr>
            <a:xfrm>
              <a:off x="0" y="416447"/>
              <a:ext cx="12192000" cy="602510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48817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18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819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48820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bg>
      <p:bgPr>
        <a:solidFill>
          <a:schemeClr val="tx2"/>
        </a:solidFill>
        <a:effectLst/>
      </p:bgPr>
    </p:bg>
    <p:spTree>
      <p:nvGrpSpPr>
        <p:cNvPr id="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图片 5" descr="89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 t="6607"/>
          <a:stretch>
            <a:fillRect/>
          </a:stretch>
        </p:blipFill>
        <p:spPr>
          <a:xfrm>
            <a:off x="0" y="0"/>
            <a:ext cx="12292965" cy="6983730"/>
          </a:xfrm>
          <a:prstGeom prst="rect">
            <a:avLst/>
          </a:prstGeom>
        </p:spPr>
      </p:pic>
      <p:cxnSp>
        <p:nvCxnSpPr>
          <p:cNvPr id="3145729" name="1"/>
          <p:cNvCxnSpPr/>
          <p:nvPr userDrawn="1">
            <p:custDataLst>
              <p:tags r:id="rId4"/>
            </p:custDataLst>
          </p:nvPr>
        </p:nvCxnSpPr>
        <p:spPr>
          <a:xfrm>
            <a:off x="6190577" y="4100857"/>
            <a:ext cx="25471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78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2830883" y="2439747"/>
            <a:ext cx="6926892" cy="1587876"/>
          </a:xfrm>
          <a:ln w="12700" cmpd="sng">
            <a:solidFill>
              <a:schemeClr val="accent1"/>
            </a:solidFill>
            <a:prstDash val="solid"/>
          </a:ln>
        </p:spPr>
        <p:txBody>
          <a:bodyPr vert="horz" lIns="101600" tIns="38100" rIns="25400" bIns="381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1048779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80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81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48782" name="文本占位符 9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2830513" y="4154819"/>
            <a:ext cx="6926892" cy="721728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8"/>
          <p:cNvGrpSpPr/>
          <p:nvPr userDrawn="1">
            <p:custDataLst>
              <p:tags r:id="rId3"/>
            </p:custDataLst>
          </p:nvPr>
        </p:nvGrpSpPr>
        <p:grpSpPr>
          <a:xfrm>
            <a:off x="0" y="239192"/>
            <a:ext cx="12192000" cy="6379617"/>
            <a:chOff x="0" y="239192"/>
            <a:chExt cx="12192000" cy="6379617"/>
          </a:xfrm>
        </p:grpSpPr>
        <p:sp>
          <p:nvSpPr>
            <p:cNvPr id="1048709" name="矩形 6"/>
            <p:cNvSpPr/>
            <p:nvPr userDrawn="1">
              <p:custDataLst>
                <p:tags r:id="rId4"/>
              </p:custDataLst>
            </p:nvPr>
          </p:nvSpPr>
          <p:spPr>
            <a:xfrm>
              <a:off x="0" y="239192"/>
              <a:ext cx="12192000" cy="6379617"/>
            </a:xfrm>
            <a:prstGeom prst="rect">
              <a:avLst/>
            </a:prstGeom>
            <a:solidFill>
              <a:schemeClr val="bg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10" name="矩形 7"/>
            <p:cNvSpPr/>
            <p:nvPr userDrawn="1">
              <p:custDataLst>
                <p:tags r:id="rId5"/>
              </p:custDataLst>
            </p:nvPr>
          </p:nvSpPr>
          <p:spPr>
            <a:xfrm>
              <a:off x="0" y="416447"/>
              <a:ext cx="12192000" cy="602510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48711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48712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13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714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ram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6" name="矩形 7"/>
          <p:cNvSpPr/>
          <p:nvPr userDrawn="1">
            <p:custDataLst>
              <p:tags r:id="rId3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1048727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048728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729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30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731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/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7" name="矩形 7"/>
          <p:cNvSpPr/>
          <p:nvPr userDrawn="1">
            <p:custDataLst>
              <p:tags r:id="rId3"/>
            </p:custDataLst>
          </p:nvPr>
        </p:nvSpPr>
        <p:spPr>
          <a:xfrm>
            <a:off x="0" y="-8255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1048738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1048739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40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741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48742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743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/dow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6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048747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748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49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750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48751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048752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wn/u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7" name="矩形 7"/>
          <p:cNvSpPr/>
          <p:nvPr userDrawn="1">
            <p:custDataLst>
              <p:tags r:id="rId3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048718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48719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20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721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48722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723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iga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5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048756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48757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58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759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48760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761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762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04876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istba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0" name="矩形 9"/>
          <p:cNvSpPr/>
          <p:nvPr userDrawn="1">
            <p:custDataLst>
              <p:tags r:id="rId3"/>
            </p:custDataLst>
          </p:nvPr>
        </p:nvSpPr>
        <p:spPr>
          <a:xfrm>
            <a:off x="-1587" y="959223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048771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72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773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48774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048775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组合 6"/>
          <p:cNvGrpSpPr/>
          <p:nvPr userDrawn="1">
            <p:custDataLst>
              <p:tags r:id="rId3"/>
            </p:custDataLst>
          </p:nvPr>
        </p:nvGrpSpPr>
        <p:grpSpPr>
          <a:xfrm>
            <a:off x="0" y="239192"/>
            <a:ext cx="12192000" cy="6379617"/>
            <a:chOff x="0" y="239192"/>
            <a:chExt cx="12192000" cy="6379617"/>
          </a:xfrm>
        </p:grpSpPr>
        <p:sp>
          <p:nvSpPr>
            <p:cNvPr id="1048808" name="矩形 7"/>
            <p:cNvSpPr/>
            <p:nvPr userDrawn="1">
              <p:custDataLst>
                <p:tags r:id="rId4"/>
              </p:custDataLst>
            </p:nvPr>
          </p:nvSpPr>
          <p:spPr>
            <a:xfrm>
              <a:off x="0" y="239192"/>
              <a:ext cx="12192000" cy="6379617"/>
            </a:xfrm>
            <a:prstGeom prst="rect">
              <a:avLst/>
            </a:prstGeom>
            <a:solidFill>
              <a:schemeClr val="bg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809" name="矩形 8"/>
            <p:cNvSpPr/>
            <p:nvPr userDrawn="1">
              <p:custDataLst>
                <p:tags r:id="rId5"/>
              </p:custDataLst>
            </p:nvPr>
          </p:nvSpPr>
          <p:spPr>
            <a:xfrm>
              <a:off x="0" y="416447"/>
              <a:ext cx="12192000" cy="602510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48810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48811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48812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13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814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bg>
      <p:bgPr>
        <a:solidFill>
          <a:schemeClr val="tx2"/>
        </a:solidFill>
        <a:effectLst/>
      </p:bgPr>
    </p:bg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图片 6" descr="89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 t="6607"/>
          <a:stretch>
            <a:fillRect/>
          </a:stretch>
        </p:blipFill>
        <p:spPr>
          <a:xfrm>
            <a:off x="-5715" y="-35560"/>
            <a:ext cx="12203430" cy="6983730"/>
          </a:xfrm>
          <a:prstGeom prst="rect">
            <a:avLst/>
          </a:prstGeom>
        </p:spPr>
      </p:pic>
      <p:sp>
        <p:nvSpPr>
          <p:cNvPr id="1048698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3089910" y="3116580"/>
            <a:ext cx="6011545" cy="624840"/>
          </a:xfrm>
        </p:spPr>
        <p:txBody>
          <a:bodyPr lIns="90000" tIns="46800" rIns="90000" bIns="0" anchor="b" anchorCtr="0">
            <a:normAutofit/>
          </a:bodyPr>
          <a:lstStyle>
            <a:lvl1pPr algn="ctr" fontAlgn="ctr">
              <a:defRPr sz="36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048699" name="文本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3089910" y="3793490"/>
            <a:ext cx="6011545" cy="1078230"/>
          </a:xfrm>
        </p:spPr>
        <p:txBody>
          <a:bodyPr lIns="90000" tIns="0" rIns="90000" bIns="46800">
            <a:normAutofit/>
          </a:bodyPr>
          <a:lstStyle>
            <a:lvl1pPr marL="0" indent="0" algn="ctr" eaLnBrk="1" fontAlgn="ctr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048700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01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02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组合 7"/>
          <p:cNvGrpSpPr/>
          <p:nvPr userDrawn="1">
            <p:custDataLst>
              <p:tags r:id="rId3"/>
            </p:custDataLst>
          </p:nvPr>
        </p:nvGrpSpPr>
        <p:grpSpPr>
          <a:xfrm>
            <a:off x="0" y="239192"/>
            <a:ext cx="12192000" cy="6379617"/>
            <a:chOff x="0" y="239192"/>
            <a:chExt cx="12192000" cy="6379617"/>
          </a:xfrm>
        </p:grpSpPr>
        <p:sp>
          <p:nvSpPr>
            <p:cNvPr id="1048821" name="矩形 8"/>
            <p:cNvSpPr/>
            <p:nvPr userDrawn="1">
              <p:custDataLst>
                <p:tags r:id="rId4"/>
              </p:custDataLst>
            </p:nvPr>
          </p:nvSpPr>
          <p:spPr>
            <a:xfrm>
              <a:off x="0" y="239192"/>
              <a:ext cx="12192000" cy="6379617"/>
            </a:xfrm>
            <a:prstGeom prst="rect">
              <a:avLst/>
            </a:prstGeom>
            <a:solidFill>
              <a:schemeClr val="bg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822" name="矩形 9"/>
            <p:cNvSpPr/>
            <p:nvPr userDrawn="1">
              <p:custDataLst>
                <p:tags r:id="rId5"/>
              </p:custDataLst>
            </p:nvPr>
          </p:nvSpPr>
          <p:spPr>
            <a:xfrm>
              <a:off x="0" y="416447"/>
              <a:ext cx="12192000" cy="602510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48823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048824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1048825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826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27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828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组合 9"/>
          <p:cNvGrpSpPr/>
          <p:nvPr userDrawn="1">
            <p:custDataLst>
              <p:tags r:id="rId3"/>
            </p:custDataLst>
          </p:nvPr>
        </p:nvGrpSpPr>
        <p:grpSpPr>
          <a:xfrm>
            <a:off x="0" y="239192"/>
            <a:ext cx="12192000" cy="6379617"/>
            <a:chOff x="0" y="239192"/>
            <a:chExt cx="12192000" cy="6379617"/>
          </a:xfrm>
        </p:grpSpPr>
        <p:sp>
          <p:nvSpPr>
            <p:cNvPr id="1048795" name="矩形 10"/>
            <p:cNvSpPr/>
            <p:nvPr userDrawn="1">
              <p:custDataLst>
                <p:tags r:id="rId4"/>
              </p:custDataLst>
            </p:nvPr>
          </p:nvSpPr>
          <p:spPr>
            <a:xfrm>
              <a:off x="0" y="239192"/>
              <a:ext cx="12192000" cy="6379617"/>
            </a:xfrm>
            <a:prstGeom prst="rect">
              <a:avLst/>
            </a:prstGeom>
            <a:solidFill>
              <a:schemeClr val="bg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96" name="矩形 11"/>
            <p:cNvSpPr/>
            <p:nvPr userDrawn="1">
              <p:custDataLst>
                <p:tags r:id="rId5"/>
              </p:custDataLst>
            </p:nvPr>
          </p:nvSpPr>
          <p:spPr>
            <a:xfrm>
              <a:off x="0" y="416447"/>
              <a:ext cx="12192000" cy="602510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48797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48798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048799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48800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1048801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48802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03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804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tx2"/>
        </a:solidFill>
        <a:effectLst/>
      </p:bgPr>
    </p:bg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图片 5" descr="90-9-09-00=0-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27940" y="-50165"/>
            <a:ext cx="12247880" cy="6956425"/>
          </a:xfrm>
          <a:prstGeom prst="rect">
            <a:avLst/>
          </a:prstGeom>
        </p:spPr>
      </p:pic>
      <p:sp>
        <p:nvSpPr>
          <p:cNvPr id="1048594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048595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96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597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5" name="日期占位符 1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06" name="页脚占位符 2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807" name="灯片编号占位符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组合 7"/>
          <p:cNvGrpSpPr/>
          <p:nvPr userDrawn="1">
            <p:custDataLst>
              <p:tags r:id="rId3"/>
            </p:custDataLst>
          </p:nvPr>
        </p:nvGrpSpPr>
        <p:grpSpPr>
          <a:xfrm>
            <a:off x="0" y="239192"/>
            <a:ext cx="12192000" cy="6379617"/>
            <a:chOff x="0" y="239192"/>
            <a:chExt cx="12192000" cy="6379617"/>
          </a:xfrm>
        </p:grpSpPr>
        <p:sp>
          <p:nvSpPr>
            <p:cNvPr id="1048829" name="矩形 8"/>
            <p:cNvSpPr/>
            <p:nvPr userDrawn="1">
              <p:custDataLst>
                <p:tags r:id="rId4"/>
              </p:custDataLst>
            </p:nvPr>
          </p:nvSpPr>
          <p:spPr>
            <a:xfrm>
              <a:off x="0" y="239192"/>
              <a:ext cx="12192000" cy="6379617"/>
            </a:xfrm>
            <a:prstGeom prst="rect">
              <a:avLst/>
            </a:prstGeom>
            <a:solidFill>
              <a:schemeClr val="bg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830" name="矩形 9"/>
            <p:cNvSpPr/>
            <p:nvPr userDrawn="1">
              <p:custDataLst>
                <p:tags r:id="rId5"/>
              </p:custDataLst>
            </p:nvPr>
          </p:nvSpPr>
          <p:spPr>
            <a:xfrm>
              <a:off x="0" y="416447"/>
              <a:ext cx="12192000" cy="602510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48831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48832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1048833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1048834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48835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836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组合 6"/>
          <p:cNvGrpSpPr/>
          <p:nvPr userDrawn="1">
            <p:custDataLst>
              <p:tags r:id="rId3"/>
            </p:custDataLst>
          </p:nvPr>
        </p:nvGrpSpPr>
        <p:grpSpPr>
          <a:xfrm>
            <a:off x="0" y="239192"/>
            <a:ext cx="12192000" cy="6379617"/>
            <a:chOff x="0" y="239192"/>
            <a:chExt cx="12192000" cy="6379617"/>
          </a:xfrm>
        </p:grpSpPr>
        <p:sp>
          <p:nvSpPr>
            <p:cNvPr id="1048788" name="矩形 7"/>
            <p:cNvSpPr/>
            <p:nvPr userDrawn="1">
              <p:custDataLst>
                <p:tags r:id="rId4"/>
              </p:custDataLst>
            </p:nvPr>
          </p:nvSpPr>
          <p:spPr>
            <a:xfrm>
              <a:off x="0" y="239192"/>
              <a:ext cx="12192000" cy="6379617"/>
            </a:xfrm>
            <a:prstGeom prst="rect">
              <a:avLst/>
            </a:prstGeom>
            <a:solidFill>
              <a:schemeClr val="bg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89" name="矩形 8"/>
            <p:cNvSpPr/>
            <p:nvPr userDrawn="1">
              <p:custDataLst>
                <p:tags r:id="rId5"/>
              </p:custDataLst>
            </p:nvPr>
          </p:nvSpPr>
          <p:spPr>
            <a:xfrm>
              <a:off x="0" y="416447"/>
              <a:ext cx="12192000" cy="602510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48790" name="竖排标题 1"/>
          <p:cNvSpPr>
            <a:spLocks noGrp="1"/>
          </p:cNvSpPr>
          <p:nvPr>
            <p:ph type="title" orient="vert"/>
            <p:custDataLst>
              <p:tags r:id="rId6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048791" name="竖排文字占位符 2"/>
          <p:cNvSpPr>
            <a:spLocks noGrp="1"/>
          </p:cNvSpPr>
          <p:nvPr>
            <p:ph type="body" orient="vert" idx="1"/>
            <p:custDataLst>
              <p:tags r:id="rId7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>
            <a:normAutofit/>
          </a:bodyPr>
          <a:lstStyle>
            <a:lvl1pPr indent="0" eaLnBrk="1" fontAlgn="auto" latinLnBrk="0" hangingPunct="1"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indent="0" eaLnBrk="1" fontAlgn="auto" latinLnBrk="0" hangingPunct="1"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indent="0" eaLnBrk="1" fontAlgn="auto" latinLnBrk="0" hangingPunct="1"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indent="0" eaLnBrk="1" fontAlgn="auto" latinLnBrk="0" hangingPunct="1"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indent="0" eaLnBrk="1" fontAlgn="auto" latinLnBrk="0" hangingPunct="1"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792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93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94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36.xml"/><Relationship Id="rId23" Type="http://schemas.openxmlformats.org/officeDocument/2006/relationships/tags" Target="../tags/tag135.xml"/><Relationship Id="rId22" Type="http://schemas.openxmlformats.org/officeDocument/2006/relationships/tags" Target="../tags/tag134.xml"/><Relationship Id="rId21" Type="http://schemas.openxmlformats.org/officeDocument/2006/relationships/tags" Target="../tags/tag133.xml"/><Relationship Id="rId20" Type="http://schemas.openxmlformats.org/officeDocument/2006/relationships/tags" Target="../tags/tag132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3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p>
            <a:r>
              <a:rPr lang="zh-CN" altLang="en-US" dirty="0"/>
              <a:t>单击此处编辑母版标题样</a:t>
            </a:r>
            <a:r>
              <a:rPr lang="en-US" altLang="zh-CN" dirty="0"/>
              <a:t>	</a:t>
            </a:r>
            <a:r>
              <a:rPr lang="zh-CN" altLang="en-US" dirty="0"/>
              <a:t>式</a:t>
            </a:r>
            <a:endParaRPr lang="zh-CN" altLang="en-US" dirty="0"/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r>
              <a:rPr lang="en-US" altLang="zh-CN" dirty="0"/>
              <a:t>			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48581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themeOverride" Target="../theme/themeOverride1.xml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" Type="http://schemas.openxmlformats.org/officeDocument/2006/relationships/tags" Target="../tags/tag137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45.xml"/><Relationship Id="rId8" Type="http://schemas.openxmlformats.org/officeDocument/2006/relationships/tags" Target="../tags/tag244.xml"/><Relationship Id="rId7" Type="http://schemas.openxmlformats.org/officeDocument/2006/relationships/tags" Target="../tags/tag243.xml"/><Relationship Id="rId6" Type="http://schemas.openxmlformats.org/officeDocument/2006/relationships/tags" Target="../tags/tag242.xml"/><Relationship Id="rId5" Type="http://schemas.openxmlformats.org/officeDocument/2006/relationships/tags" Target="../tags/tag241.xml"/><Relationship Id="rId4" Type="http://schemas.openxmlformats.org/officeDocument/2006/relationships/tags" Target="../tags/tag240.xml"/><Relationship Id="rId3" Type="http://schemas.openxmlformats.org/officeDocument/2006/relationships/tags" Target="../tags/tag239.xml"/><Relationship Id="rId2" Type="http://schemas.openxmlformats.org/officeDocument/2006/relationships/tags" Target="../tags/tag238.xml"/><Relationship Id="rId14" Type="http://schemas.openxmlformats.org/officeDocument/2006/relationships/notesSlide" Target="../notesSlides/notesSlide10.xml"/><Relationship Id="rId13" Type="http://schemas.openxmlformats.org/officeDocument/2006/relationships/slideLayout" Target="../slideLayouts/slideLayout6.xml"/><Relationship Id="rId12" Type="http://schemas.openxmlformats.org/officeDocument/2006/relationships/themeOverride" Target="../theme/themeOverride10.xml"/><Relationship Id="rId11" Type="http://schemas.openxmlformats.org/officeDocument/2006/relationships/tags" Target="../tags/tag247.xml"/><Relationship Id="rId10" Type="http://schemas.openxmlformats.org/officeDocument/2006/relationships/tags" Target="../tags/tag246.xml"/><Relationship Id="rId1" Type="http://schemas.openxmlformats.org/officeDocument/2006/relationships/tags" Target="../tags/tag237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56.xml"/><Relationship Id="rId8" Type="http://schemas.openxmlformats.org/officeDocument/2006/relationships/tags" Target="../tags/tag255.xml"/><Relationship Id="rId7" Type="http://schemas.openxmlformats.org/officeDocument/2006/relationships/tags" Target="../tags/tag254.xml"/><Relationship Id="rId6" Type="http://schemas.openxmlformats.org/officeDocument/2006/relationships/tags" Target="../tags/tag253.xml"/><Relationship Id="rId5" Type="http://schemas.openxmlformats.org/officeDocument/2006/relationships/tags" Target="../tags/tag252.xml"/><Relationship Id="rId4" Type="http://schemas.openxmlformats.org/officeDocument/2006/relationships/tags" Target="../tags/tag251.xml"/><Relationship Id="rId3" Type="http://schemas.openxmlformats.org/officeDocument/2006/relationships/tags" Target="../tags/tag250.xml"/><Relationship Id="rId2" Type="http://schemas.openxmlformats.org/officeDocument/2006/relationships/tags" Target="../tags/tag249.xml"/><Relationship Id="rId14" Type="http://schemas.openxmlformats.org/officeDocument/2006/relationships/notesSlide" Target="../notesSlides/notesSlide11.xml"/><Relationship Id="rId13" Type="http://schemas.openxmlformats.org/officeDocument/2006/relationships/slideLayout" Target="../slideLayouts/slideLayout6.xml"/><Relationship Id="rId12" Type="http://schemas.openxmlformats.org/officeDocument/2006/relationships/themeOverride" Target="../theme/themeOverride11.xml"/><Relationship Id="rId11" Type="http://schemas.openxmlformats.org/officeDocument/2006/relationships/tags" Target="../tags/tag258.xml"/><Relationship Id="rId10" Type="http://schemas.openxmlformats.org/officeDocument/2006/relationships/tags" Target="../tags/tag257.xml"/><Relationship Id="rId1" Type="http://schemas.openxmlformats.org/officeDocument/2006/relationships/tags" Target="../tags/tag248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67.xml"/><Relationship Id="rId8" Type="http://schemas.openxmlformats.org/officeDocument/2006/relationships/tags" Target="../tags/tag266.xml"/><Relationship Id="rId7" Type="http://schemas.openxmlformats.org/officeDocument/2006/relationships/tags" Target="../tags/tag265.xml"/><Relationship Id="rId6" Type="http://schemas.openxmlformats.org/officeDocument/2006/relationships/tags" Target="../tags/tag264.xml"/><Relationship Id="rId5" Type="http://schemas.openxmlformats.org/officeDocument/2006/relationships/tags" Target="../tags/tag263.xml"/><Relationship Id="rId4" Type="http://schemas.openxmlformats.org/officeDocument/2006/relationships/tags" Target="../tags/tag262.xml"/><Relationship Id="rId3" Type="http://schemas.openxmlformats.org/officeDocument/2006/relationships/tags" Target="../tags/tag261.xml"/><Relationship Id="rId2" Type="http://schemas.openxmlformats.org/officeDocument/2006/relationships/tags" Target="../tags/tag260.xml"/><Relationship Id="rId12" Type="http://schemas.openxmlformats.org/officeDocument/2006/relationships/notesSlide" Target="../notesSlides/notesSlide12.xml"/><Relationship Id="rId11" Type="http://schemas.openxmlformats.org/officeDocument/2006/relationships/slideLayout" Target="../slideLayouts/slideLayout6.xml"/><Relationship Id="rId10" Type="http://schemas.openxmlformats.org/officeDocument/2006/relationships/themeOverride" Target="../theme/themeOverride12.xml"/><Relationship Id="rId1" Type="http://schemas.openxmlformats.org/officeDocument/2006/relationships/tags" Target="../tags/tag259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76.xml"/><Relationship Id="rId8" Type="http://schemas.openxmlformats.org/officeDocument/2006/relationships/tags" Target="../tags/tag275.xml"/><Relationship Id="rId7" Type="http://schemas.openxmlformats.org/officeDocument/2006/relationships/tags" Target="../tags/tag274.xml"/><Relationship Id="rId6" Type="http://schemas.openxmlformats.org/officeDocument/2006/relationships/tags" Target="../tags/tag273.xml"/><Relationship Id="rId5" Type="http://schemas.openxmlformats.org/officeDocument/2006/relationships/tags" Target="../tags/tag272.xml"/><Relationship Id="rId4" Type="http://schemas.openxmlformats.org/officeDocument/2006/relationships/tags" Target="../tags/tag271.xml"/><Relationship Id="rId3" Type="http://schemas.openxmlformats.org/officeDocument/2006/relationships/tags" Target="../tags/tag270.xml"/><Relationship Id="rId2" Type="http://schemas.openxmlformats.org/officeDocument/2006/relationships/tags" Target="../tags/tag269.xml"/><Relationship Id="rId14" Type="http://schemas.openxmlformats.org/officeDocument/2006/relationships/notesSlide" Target="../notesSlides/notesSlide13.xml"/><Relationship Id="rId13" Type="http://schemas.openxmlformats.org/officeDocument/2006/relationships/slideLayout" Target="../slideLayouts/slideLayout6.xml"/><Relationship Id="rId12" Type="http://schemas.openxmlformats.org/officeDocument/2006/relationships/themeOverride" Target="../theme/themeOverride13.xml"/><Relationship Id="rId11" Type="http://schemas.openxmlformats.org/officeDocument/2006/relationships/tags" Target="../tags/tag278.xml"/><Relationship Id="rId10" Type="http://schemas.openxmlformats.org/officeDocument/2006/relationships/tags" Target="../tags/tag277.xml"/><Relationship Id="rId1" Type="http://schemas.openxmlformats.org/officeDocument/2006/relationships/tags" Target="../tags/tag268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87.xml"/><Relationship Id="rId8" Type="http://schemas.openxmlformats.org/officeDocument/2006/relationships/tags" Target="../tags/tag286.xml"/><Relationship Id="rId7" Type="http://schemas.openxmlformats.org/officeDocument/2006/relationships/tags" Target="../tags/tag285.xml"/><Relationship Id="rId6" Type="http://schemas.openxmlformats.org/officeDocument/2006/relationships/tags" Target="../tags/tag284.xml"/><Relationship Id="rId5" Type="http://schemas.openxmlformats.org/officeDocument/2006/relationships/tags" Target="../tags/tag283.xml"/><Relationship Id="rId4" Type="http://schemas.openxmlformats.org/officeDocument/2006/relationships/tags" Target="../tags/tag282.xml"/><Relationship Id="rId3" Type="http://schemas.openxmlformats.org/officeDocument/2006/relationships/tags" Target="../tags/tag281.xml"/><Relationship Id="rId2" Type="http://schemas.openxmlformats.org/officeDocument/2006/relationships/tags" Target="../tags/tag280.xml"/><Relationship Id="rId14" Type="http://schemas.openxmlformats.org/officeDocument/2006/relationships/notesSlide" Target="../notesSlides/notesSlide14.xml"/><Relationship Id="rId13" Type="http://schemas.openxmlformats.org/officeDocument/2006/relationships/slideLayout" Target="../slideLayouts/slideLayout6.xml"/><Relationship Id="rId12" Type="http://schemas.openxmlformats.org/officeDocument/2006/relationships/themeOverride" Target="../theme/themeOverride14.xml"/><Relationship Id="rId11" Type="http://schemas.openxmlformats.org/officeDocument/2006/relationships/tags" Target="../tags/tag289.xml"/><Relationship Id="rId10" Type="http://schemas.openxmlformats.org/officeDocument/2006/relationships/tags" Target="../tags/tag288.xml"/><Relationship Id="rId1" Type="http://schemas.openxmlformats.org/officeDocument/2006/relationships/tags" Target="../tags/tag279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98.xml"/><Relationship Id="rId8" Type="http://schemas.openxmlformats.org/officeDocument/2006/relationships/tags" Target="../tags/tag297.xml"/><Relationship Id="rId7" Type="http://schemas.openxmlformats.org/officeDocument/2006/relationships/tags" Target="../tags/tag296.xml"/><Relationship Id="rId6" Type="http://schemas.openxmlformats.org/officeDocument/2006/relationships/tags" Target="../tags/tag295.xml"/><Relationship Id="rId5" Type="http://schemas.openxmlformats.org/officeDocument/2006/relationships/tags" Target="../tags/tag294.xml"/><Relationship Id="rId4" Type="http://schemas.openxmlformats.org/officeDocument/2006/relationships/tags" Target="../tags/tag293.xml"/><Relationship Id="rId3" Type="http://schemas.openxmlformats.org/officeDocument/2006/relationships/tags" Target="../tags/tag292.xml"/><Relationship Id="rId2" Type="http://schemas.openxmlformats.org/officeDocument/2006/relationships/tags" Target="../tags/tag291.xml"/><Relationship Id="rId17" Type="http://schemas.openxmlformats.org/officeDocument/2006/relationships/notesSlide" Target="../notesSlides/notesSlide15.xml"/><Relationship Id="rId16" Type="http://schemas.openxmlformats.org/officeDocument/2006/relationships/slideLayout" Target="../slideLayouts/slideLayout6.xml"/><Relationship Id="rId15" Type="http://schemas.openxmlformats.org/officeDocument/2006/relationships/themeOverride" Target="../theme/themeOverride15.xml"/><Relationship Id="rId14" Type="http://schemas.openxmlformats.org/officeDocument/2006/relationships/tags" Target="../tags/tag303.xml"/><Relationship Id="rId13" Type="http://schemas.openxmlformats.org/officeDocument/2006/relationships/tags" Target="../tags/tag302.xml"/><Relationship Id="rId12" Type="http://schemas.openxmlformats.org/officeDocument/2006/relationships/tags" Target="../tags/tag301.xml"/><Relationship Id="rId11" Type="http://schemas.openxmlformats.org/officeDocument/2006/relationships/tags" Target="../tags/tag300.xml"/><Relationship Id="rId10" Type="http://schemas.openxmlformats.org/officeDocument/2006/relationships/tags" Target="../tags/tag299.xml"/><Relationship Id="rId1" Type="http://schemas.openxmlformats.org/officeDocument/2006/relationships/tags" Target="../tags/tag290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8" Type="http://schemas.openxmlformats.org/officeDocument/2006/relationships/slideLayout" Target="../slideLayouts/slideLayout6.xml"/><Relationship Id="rId7" Type="http://schemas.openxmlformats.org/officeDocument/2006/relationships/themeOverride" Target="../theme/themeOverride16.xml"/><Relationship Id="rId6" Type="http://schemas.openxmlformats.org/officeDocument/2006/relationships/tags" Target="../tags/tag309.xml"/><Relationship Id="rId5" Type="http://schemas.openxmlformats.org/officeDocument/2006/relationships/tags" Target="../tags/tag308.xml"/><Relationship Id="rId4" Type="http://schemas.openxmlformats.org/officeDocument/2006/relationships/tags" Target="../tags/tag307.xml"/><Relationship Id="rId3" Type="http://schemas.openxmlformats.org/officeDocument/2006/relationships/tags" Target="../tags/tag306.xml"/><Relationship Id="rId2" Type="http://schemas.openxmlformats.org/officeDocument/2006/relationships/tags" Target="../tags/tag305.xml"/><Relationship Id="rId1" Type="http://schemas.openxmlformats.org/officeDocument/2006/relationships/tags" Target="../tags/tag304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7.xml"/><Relationship Id="rId8" Type="http://schemas.openxmlformats.org/officeDocument/2006/relationships/slideLayout" Target="../slideLayouts/slideLayout6.xml"/><Relationship Id="rId7" Type="http://schemas.openxmlformats.org/officeDocument/2006/relationships/themeOverride" Target="../theme/themeOverride17.xml"/><Relationship Id="rId6" Type="http://schemas.openxmlformats.org/officeDocument/2006/relationships/tags" Target="../tags/tag315.xml"/><Relationship Id="rId5" Type="http://schemas.openxmlformats.org/officeDocument/2006/relationships/tags" Target="../tags/tag314.xml"/><Relationship Id="rId4" Type="http://schemas.openxmlformats.org/officeDocument/2006/relationships/tags" Target="../tags/tag313.xml"/><Relationship Id="rId3" Type="http://schemas.openxmlformats.org/officeDocument/2006/relationships/tags" Target="../tags/tag312.xml"/><Relationship Id="rId2" Type="http://schemas.openxmlformats.org/officeDocument/2006/relationships/tags" Target="../tags/tag311.xml"/><Relationship Id="rId1" Type="http://schemas.openxmlformats.org/officeDocument/2006/relationships/tags" Target="../tags/tag310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324.xml"/><Relationship Id="rId8" Type="http://schemas.openxmlformats.org/officeDocument/2006/relationships/tags" Target="../tags/tag323.xml"/><Relationship Id="rId7" Type="http://schemas.openxmlformats.org/officeDocument/2006/relationships/tags" Target="../tags/tag322.xml"/><Relationship Id="rId6" Type="http://schemas.openxmlformats.org/officeDocument/2006/relationships/tags" Target="../tags/tag321.xml"/><Relationship Id="rId5" Type="http://schemas.openxmlformats.org/officeDocument/2006/relationships/tags" Target="../tags/tag320.xml"/><Relationship Id="rId4" Type="http://schemas.openxmlformats.org/officeDocument/2006/relationships/tags" Target="../tags/tag319.xml"/><Relationship Id="rId3" Type="http://schemas.openxmlformats.org/officeDocument/2006/relationships/tags" Target="../tags/tag318.xml"/><Relationship Id="rId2" Type="http://schemas.openxmlformats.org/officeDocument/2006/relationships/tags" Target="../tags/tag317.xml"/><Relationship Id="rId14" Type="http://schemas.openxmlformats.org/officeDocument/2006/relationships/notesSlide" Target="../notesSlides/notesSlide18.xml"/><Relationship Id="rId13" Type="http://schemas.openxmlformats.org/officeDocument/2006/relationships/slideLayout" Target="../slideLayouts/slideLayout6.xml"/><Relationship Id="rId12" Type="http://schemas.openxmlformats.org/officeDocument/2006/relationships/themeOverride" Target="../theme/themeOverride18.xml"/><Relationship Id="rId11" Type="http://schemas.openxmlformats.org/officeDocument/2006/relationships/tags" Target="../tags/tag326.xml"/><Relationship Id="rId10" Type="http://schemas.openxmlformats.org/officeDocument/2006/relationships/tags" Target="../tags/tag325.xml"/><Relationship Id="rId1" Type="http://schemas.openxmlformats.org/officeDocument/2006/relationships/tags" Target="../tags/tag316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335.xml"/><Relationship Id="rId8" Type="http://schemas.openxmlformats.org/officeDocument/2006/relationships/tags" Target="../tags/tag334.xml"/><Relationship Id="rId7" Type="http://schemas.openxmlformats.org/officeDocument/2006/relationships/tags" Target="../tags/tag333.xml"/><Relationship Id="rId6" Type="http://schemas.openxmlformats.org/officeDocument/2006/relationships/tags" Target="../tags/tag332.xml"/><Relationship Id="rId5" Type="http://schemas.openxmlformats.org/officeDocument/2006/relationships/tags" Target="../tags/tag331.xml"/><Relationship Id="rId4" Type="http://schemas.openxmlformats.org/officeDocument/2006/relationships/tags" Target="../tags/tag330.xml"/><Relationship Id="rId3" Type="http://schemas.openxmlformats.org/officeDocument/2006/relationships/tags" Target="../tags/tag329.xml"/><Relationship Id="rId2" Type="http://schemas.openxmlformats.org/officeDocument/2006/relationships/tags" Target="../tags/tag328.xml"/><Relationship Id="rId13" Type="http://schemas.openxmlformats.org/officeDocument/2006/relationships/notesSlide" Target="../notesSlides/notesSlide19.xml"/><Relationship Id="rId12" Type="http://schemas.openxmlformats.org/officeDocument/2006/relationships/slideLayout" Target="../slideLayouts/slideLayout6.xml"/><Relationship Id="rId11" Type="http://schemas.openxmlformats.org/officeDocument/2006/relationships/themeOverride" Target="../theme/themeOverride19.xml"/><Relationship Id="rId10" Type="http://schemas.openxmlformats.org/officeDocument/2006/relationships/tags" Target="../tags/tag336.xml"/><Relationship Id="rId1" Type="http://schemas.openxmlformats.org/officeDocument/2006/relationships/tags" Target="../tags/tag32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0.xml"/><Relationship Id="rId8" Type="http://schemas.openxmlformats.org/officeDocument/2006/relationships/tags" Target="../tags/tag149.xml"/><Relationship Id="rId7" Type="http://schemas.openxmlformats.org/officeDocument/2006/relationships/tags" Target="../tags/tag148.xml"/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4" Type="http://schemas.openxmlformats.org/officeDocument/2006/relationships/tags" Target="../tags/tag145.xml"/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4" Type="http://schemas.openxmlformats.org/officeDocument/2006/relationships/notesSlide" Target="../notesSlides/notesSlide2.xml"/><Relationship Id="rId13" Type="http://schemas.openxmlformats.org/officeDocument/2006/relationships/slideLayout" Target="../slideLayouts/slideLayout6.xml"/><Relationship Id="rId12" Type="http://schemas.openxmlformats.org/officeDocument/2006/relationships/themeOverride" Target="../theme/themeOverride2.xml"/><Relationship Id="rId11" Type="http://schemas.openxmlformats.org/officeDocument/2006/relationships/tags" Target="../tags/tag152.xml"/><Relationship Id="rId10" Type="http://schemas.openxmlformats.org/officeDocument/2006/relationships/tags" Target="../tags/tag151.xml"/><Relationship Id="rId1" Type="http://schemas.openxmlformats.org/officeDocument/2006/relationships/tags" Target="../tags/tag142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3.xml"/><Relationship Id="rId5" Type="http://schemas.openxmlformats.org/officeDocument/2006/relationships/themeOverride" Target="../theme/themeOverride20.xml"/><Relationship Id="rId4" Type="http://schemas.openxmlformats.org/officeDocument/2006/relationships/tags" Target="../tags/tag340.xml"/><Relationship Id="rId3" Type="http://schemas.openxmlformats.org/officeDocument/2006/relationships/tags" Target="../tags/tag339.xml"/><Relationship Id="rId2" Type="http://schemas.openxmlformats.org/officeDocument/2006/relationships/tags" Target="../tags/tag338.xml"/><Relationship Id="rId1" Type="http://schemas.openxmlformats.org/officeDocument/2006/relationships/tags" Target="../tags/tag337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hemeOverride" Target="../theme/themeOverride21.xml"/><Relationship Id="rId3" Type="http://schemas.openxmlformats.org/officeDocument/2006/relationships/tags" Target="../tags/tag342.xml"/><Relationship Id="rId2" Type="http://schemas.openxmlformats.org/officeDocument/2006/relationships/image" Target="../media/image6.png"/><Relationship Id="rId1" Type="http://schemas.openxmlformats.org/officeDocument/2006/relationships/tags" Target="../tags/tag341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hemeOverride" Target="../theme/themeOverride22.xml"/><Relationship Id="rId2" Type="http://schemas.openxmlformats.org/officeDocument/2006/relationships/tags" Target="../tags/tag343.xml"/><Relationship Id="rId1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1.xml"/><Relationship Id="rId4" Type="http://schemas.openxmlformats.org/officeDocument/2006/relationships/themeOverride" Target="../theme/themeOverride23.xml"/><Relationship Id="rId3" Type="http://schemas.openxmlformats.org/officeDocument/2006/relationships/tags" Target="../tags/tag346.xml"/><Relationship Id="rId2" Type="http://schemas.openxmlformats.org/officeDocument/2006/relationships/tags" Target="../tags/tag345.xml"/><Relationship Id="rId1" Type="http://schemas.openxmlformats.org/officeDocument/2006/relationships/tags" Target="../tags/tag344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61.xml"/><Relationship Id="rId8" Type="http://schemas.openxmlformats.org/officeDocument/2006/relationships/tags" Target="../tags/tag160.xml"/><Relationship Id="rId7" Type="http://schemas.openxmlformats.org/officeDocument/2006/relationships/tags" Target="../tags/tag159.xml"/><Relationship Id="rId6" Type="http://schemas.openxmlformats.org/officeDocument/2006/relationships/tags" Target="../tags/tag158.xml"/><Relationship Id="rId5" Type="http://schemas.openxmlformats.org/officeDocument/2006/relationships/tags" Target="../tags/tag157.xml"/><Relationship Id="rId4" Type="http://schemas.openxmlformats.org/officeDocument/2006/relationships/tags" Target="../tags/tag156.xml"/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4" Type="http://schemas.openxmlformats.org/officeDocument/2006/relationships/notesSlide" Target="../notesSlides/notesSlide3.xml"/><Relationship Id="rId13" Type="http://schemas.openxmlformats.org/officeDocument/2006/relationships/slideLayout" Target="../slideLayouts/slideLayout6.xml"/><Relationship Id="rId12" Type="http://schemas.openxmlformats.org/officeDocument/2006/relationships/themeOverride" Target="../theme/themeOverride3.xml"/><Relationship Id="rId11" Type="http://schemas.openxmlformats.org/officeDocument/2006/relationships/tags" Target="../tags/tag163.xml"/><Relationship Id="rId10" Type="http://schemas.openxmlformats.org/officeDocument/2006/relationships/tags" Target="../tags/tag162.xml"/><Relationship Id="rId1" Type="http://schemas.openxmlformats.org/officeDocument/2006/relationships/tags" Target="../tags/tag153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72.xml"/><Relationship Id="rId8" Type="http://schemas.openxmlformats.org/officeDocument/2006/relationships/tags" Target="../tags/tag171.xml"/><Relationship Id="rId7" Type="http://schemas.openxmlformats.org/officeDocument/2006/relationships/tags" Target="../tags/tag170.xml"/><Relationship Id="rId6" Type="http://schemas.openxmlformats.org/officeDocument/2006/relationships/tags" Target="../tags/tag169.xml"/><Relationship Id="rId5" Type="http://schemas.openxmlformats.org/officeDocument/2006/relationships/tags" Target="../tags/tag168.xml"/><Relationship Id="rId4" Type="http://schemas.openxmlformats.org/officeDocument/2006/relationships/tags" Target="../tags/tag167.xml"/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6.xml"/><Relationship Id="rId10" Type="http://schemas.openxmlformats.org/officeDocument/2006/relationships/themeOverride" Target="../theme/themeOverride4.xml"/><Relationship Id="rId1" Type="http://schemas.openxmlformats.org/officeDocument/2006/relationships/tags" Target="../tags/tag16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81.xml"/><Relationship Id="rId8" Type="http://schemas.openxmlformats.org/officeDocument/2006/relationships/tags" Target="../tags/tag180.xml"/><Relationship Id="rId7" Type="http://schemas.openxmlformats.org/officeDocument/2006/relationships/tags" Target="../tags/tag179.xml"/><Relationship Id="rId6" Type="http://schemas.openxmlformats.org/officeDocument/2006/relationships/tags" Target="../tags/tag178.xml"/><Relationship Id="rId5" Type="http://schemas.openxmlformats.org/officeDocument/2006/relationships/tags" Target="../tags/tag177.xml"/><Relationship Id="rId4" Type="http://schemas.openxmlformats.org/officeDocument/2006/relationships/tags" Target="../tags/tag176.xml"/><Relationship Id="rId3" Type="http://schemas.openxmlformats.org/officeDocument/2006/relationships/tags" Target="../tags/tag175.xml"/><Relationship Id="rId23" Type="http://schemas.openxmlformats.org/officeDocument/2006/relationships/notesSlide" Target="../notesSlides/notesSlide5.xml"/><Relationship Id="rId22" Type="http://schemas.openxmlformats.org/officeDocument/2006/relationships/slideLayout" Target="../slideLayouts/slideLayout6.xml"/><Relationship Id="rId21" Type="http://schemas.openxmlformats.org/officeDocument/2006/relationships/themeOverride" Target="../theme/themeOverride5.xml"/><Relationship Id="rId20" Type="http://schemas.openxmlformats.org/officeDocument/2006/relationships/tags" Target="../tags/tag192.xml"/><Relationship Id="rId2" Type="http://schemas.openxmlformats.org/officeDocument/2006/relationships/tags" Target="../tags/tag174.xml"/><Relationship Id="rId19" Type="http://schemas.openxmlformats.org/officeDocument/2006/relationships/tags" Target="../tags/tag191.xml"/><Relationship Id="rId18" Type="http://schemas.openxmlformats.org/officeDocument/2006/relationships/tags" Target="../tags/tag190.xml"/><Relationship Id="rId17" Type="http://schemas.openxmlformats.org/officeDocument/2006/relationships/tags" Target="../tags/tag189.xml"/><Relationship Id="rId16" Type="http://schemas.openxmlformats.org/officeDocument/2006/relationships/tags" Target="../tags/tag188.xml"/><Relationship Id="rId15" Type="http://schemas.openxmlformats.org/officeDocument/2006/relationships/tags" Target="../tags/tag187.xml"/><Relationship Id="rId14" Type="http://schemas.openxmlformats.org/officeDocument/2006/relationships/tags" Target="../tags/tag186.xml"/><Relationship Id="rId13" Type="http://schemas.openxmlformats.org/officeDocument/2006/relationships/tags" Target="../tags/tag185.xml"/><Relationship Id="rId12" Type="http://schemas.openxmlformats.org/officeDocument/2006/relationships/tags" Target="../tags/tag184.xml"/><Relationship Id="rId11" Type="http://schemas.openxmlformats.org/officeDocument/2006/relationships/tags" Target="../tags/tag183.xml"/><Relationship Id="rId10" Type="http://schemas.openxmlformats.org/officeDocument/2006/relationships/tags" Target="../tags/tag182.xml"/><Relationship Id="rId1" Type="http://schemas.openxmlformats.org/officeDocument/2006/relationships/tags" Target="../tags/tag173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01.xml"/><Relationship Id="rId8" Type="http://schemas.openxmlformats.org/officeDocument/2006/relationships/tags" Target="../tags/tag200.xml"/><Relationship Id="rId7" Type="http://schemas.openxmlformats.org/officeDocument/2006/relationships/tags" Target="../tags/tag199.xml"/><Relationship Id="rId6" Type="http://schemas.openxmlformats.org/officeDocument/2006/relationships/tags" Target="../tags/tag198.xml"/><Relationship Id="rId5" Type="http://schemas.openxmlformats.org/officeDocument/2006/relationships/tags" Target="../tags/tag197.xml"/><Relationship Id="rId4" Type="http://schemas.openxmlformats.org/officeDocument/2006/relationships/tags" Target="../tags/tag196.xml"/><Relationship Id="rId3" Type="http://schemas.openxmlformats.org/officeDocument/2006/relationships/tags" Target="../tags/tag195.xml"/><Relationship Id="rId2" Type="http://schemas.openxmlformats.org/officeDocument/2006/relationships/tags" Target="../tags/tag194.xml"/><Relationship Id="rId14" Type="http://schemas.openxmlformats.org/officeDocument/2006/relationships/notesSlide" Target="../notesSlides/notesSlide6.xml"/><Relationship Id="rId13" Type="http://schemas.openxmlformats.org/officeDocument/2006/relationships/slideLayout" Target="../slideLayouts/slideLayout6.xml"/><Relationship Id="rId12" Type="http://schemas.openxmlformats.org/officeDocument/2006/relationships/themeOverride" Target="../theme/themeOverride6.xml"/><Relationship Id="rId11" Type="http://schemas.openxmlformats.org/officeDocument/2006/relationships/tags" Target="../tags/tag203.xml"/><Relationship Id="rId10" Type="http://schemas.openxmlformats.org/officeDocument/2006/relationships/tags" Target="../tags/tag202.xml"/><Relationship Id="rId1" Type="http://schemas.openxmlformats.org/officeDocument/2006/relationships/tags" Target="../tags/tag19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12.xml"/><Relationship Id="rId8" Type="http://schemas.openxmlformats.org/officeDocument/2006/relationships/tags" Target="../tags/tag211.xml"/><Relationship Id="rId7" Type="http://schemas.openxmlformats.org/officeDocument/2006/relationships/tags" Target="../tags/tag210.xml"/><Relationship Id="rId6" Type="http://schemas.openxmlformats.org/officeDocument/2006/relationships/tags" Target="../tags/tag209.xml"/><Relationship Id="rId5" Type="http://schemas.openxmlformats.org/officeDocument/2006/relationships/tags" Target="../tags/tag208.xml"/><Relationship Id="rId4" Type="http://schemas.openxmlformats.org/officeDocument/2006/relationships/tags" Target="../tags/tag207.xml"/><Relationship Id="rId3" Type="http://schemas.openxmlformats.org/officeDocument/2006/relationships/tags" Target="../tags/tag206.xml"/><Relationship Id="rId2" Type="http://schemas.openxmlformats.org/officeDocument/2006/relationships/tags" Target="../tags/tag205.xml"/><Relationship Id="rId14" Type="http://schemas.openxmlformats.org/officeDocument/2006/relationships/notesSlide" Target="../notesSlides/notesSlide7.xml"/><Relationship Id="rId13" Type="http://schemas.openxmlformats.org/officeDocument/2006/relationships/slideLayout" Target="../slideLayouts/slideLayout6.xml"/><Relationship Id="rId12" Type="http://schemas.openxmlformats.org/officeDocument/2006/relationships/themeOverride" Target="../theme/themeOverride7.xml"/><Relationship Id="rId11" Type="http://schemas.openxmlformats.org/officeDocument/2006/relationships/tags" Target="../tags/tag214.xml"/><Relationship Id="rId10" Type="http://schemas.openxmlformats.org/officeDocument/2006/relationships/tags" Target="../tags/tag213.xml"/><Relationship Id="rId1" Type="http://schemas.openxmlformats.org/officeDocument/2006/relationships/tags" Target="../tags/tag204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23.xml"/><Relationship Id="rId8" Type="http://schemas.openxmlformats.org/officeDocument/2006/relationships/tags" Target="../tags/tag222.xml"/><Relationship Id="rId7" Type="http://schemas.openxmlformats.org/officeDocument/2006/relationships/tags" Target="../tags/tag221.xml"/><Relationship Id="rId6" Type="http://schemas.openxmlformats.org/officeDocument/2006/relationships/tags" Target="../tags/tag220.xml"/><Relationship Id="rId5" Type="http://schemas.openxmlformats.org/officeDocument/2006/relationships/tags" Target="../tags/tag219.xml"/><Relationship Id="rId4" Type="http://schemas.openxmlformats.org/officeDocument/2006/relationships/tags" Target="../tags/tag218.xml"/><Relationship Id="rId3" Type="http://schemas.openxmlformats.org/officeDocument/2006/relationships/tags" Target="../tags/tag217.xml"/><Relationship Id="rId2" Type="http://schemas.openxmlformats.org/officeDocument/2006/relationships/tags" Target="../tags/tag216.xml"/><Relationship Id="rId14" Type="http://schemas.openxmlformats.org/officeDocument/2006/relationships/notesSlide" Target="../notesSlides/notesSlide8.xml"/><Relationship Id="rId13" Type="http://schemas.openxmlformats.org/officeDocument/2006/relationships/slideLayout" Target="../slideLayouts/slideLayout6.xml"/><Relationship Id="rId12" Type="http://schemas.openxmlformats.org/officeDocument/2006/relationships/themeOverride" Target="../theme/themeOverride8.xml"/><Relationship Id="rId11" Type="http://schemas.openxmlformats.org/officeDocument/2006/relationships/tags" Target="../tags/tag225.xml"/><Relationship Id="rId10" Type="http://schemas.openxmlformats.org/officeDocument/2006/relationships/tags" Target="../tags/tag224.xml"/><Relationship Id="rId1" Type="http://schemas.openxmlformats.org/officeDocument/2006/relationships/tags" Target="../tags/tag215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34.xml"/><Relationship Id="rId8" Type="http://schemas.openxmlformats.org/officeDocument/2006/relationships/tags" Target="../tags/tag233.xml"/><Relationship Id="rId7" Type="http://schemas.openxmlformats.org/officeDocument/2006/relationships/tags" Target="../tags/tag232.xml"/><Relationship Id="rId6" Type="http://schemas.openxmlformats.org/officeDocument/2006/relationships/tags" Target="../tags/tag231.xml"/><Relationship Id="rId5" Type="http://schemas.openxmlformats.org/officeDocument/2006/relationships/tags" Target="../tags/tag230.xml"/><Relationship Id="rId4" Type="http://schemas.openxmlformats.org/officeDocument/2006/relationships/tags" Target="../tags/tag229.xml"/><Relationship Id="rId3" Type="http://schemas.openxmlformats.org/officeDocument/2006/relationships/tags" Target="../tags/tag228.xml"/><Relationship Id="rId2" Type="http://schemas.openxmlformats.org/officeDocument/2006/relationships/tags" Target="../tags/tag227.xml"/><Relationship Id="rId14" Type="http://schemas.openxmlformats.org/officeDocument/2006/relationships/notesSlide" Target="../notesSlides/notesSlide9.xml"/><Relationship Id="rId13" Type="http://schemas.openxmlformats.org/officeDocument/2006/relationships/slideLayout" Target="../slideLayouts/slideLayout6.xml"/><Relationship Id="rId12" Type="http://schemas.openxmlformats.org/officeDocument/2006/relationships/themeOverride" Target="../theme/themeOverride9.xml"/><Relationship Id="rId11" Type="http://schemas.openxmlformats.org/officeDocument/2006/relationships/tags" Target="../tags/tag236.xml"/><Relationship Id="rId10" Type="http://schemas.openxmlformats.org/officeDocument/2006/relationships/tags" Target="../tags/tag235.xml"/><Relationship Id="rId1" Type="http://schemas.openxmlformats.org/officeDocument/2006/relationships/tags" Target="../tags/tag2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540000" y="2333625"/>
            <a:ext cx="7112000" cy="1686560"/>
          </a:xfrm>
          <a:ln>
            <a:noFill/>
          </a:ln>
        </p:spPr>
        <p:txBody>
          <a:bodyPr>
            <a:noAutofit/>
          </a:bodyPr>
          <a:p>
            <a:r>
              <a:rPr lang="en-US" altLang="en-US" sz="3200" dirty="0" smtClean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Love Forever – A Heartfelt Digital Expression of Endless Love</a:t>
            </a:r>
            <a:endParaRPr lang="en-US" altLang="en-US" sz="3200" dirty="0" smtClean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048589" name="副标题 8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3370580" y="4406265"/>
            <a:ext cx="2346325" cy="504825"/>
          </a:xfrm>
        </p:spPr>
        <p:txBody>
          <a:bodyPr/>
          <a:p>
            <a:r>
              <a:rPr lang="en-US" altLang="zh-CN" b="1" dirty="0" smtClean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Ritu</a:t>
            </a:r>
            <a:r>
              <a:rPr lang="" altLang="en-US" b="1" dirty="0" smtClean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️</a:t>
            </a:r>
            <a:endParaRPr lang="" altLang="en-US" b="1" dirty="0" smtClean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048590" name="文本占位符 15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5060080" y="4405313"/>
            <a:ext cx="2229632" cy="504797"/>
          </a:xfrm>
        </p:spPr>
        <p:txBody>
          <a:bodyPr/>
          <a:p>
            <a:r>
              <a:rPr lang="en-US" altLang="zh-CN" b="1" dirty="0" smtClean="0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</a:rPr>
              <a:t>Awdhesh</a:t>
            </a:r>
            <a:endParaRPr lang="en-US" altLang="zh-CN" b="1" dirty="0" smtClean="0">
              <a:ln w="15875"/>
              <a:gradFill>
                <a:gsLst>
                  <a:gs pos="0">
                    <a:schemeClr val="accent1">
                      <a:hueMod val="80000"/>
                    </a:schemeClr>
                  </a:gs>
                  <a:gs pos="100000">
                    <a:schemeClr val="accent1">
                      <a:alpha val="100000"/>
                    </a:schemeClr>
                  </a:gs>
                </a:gsLst>
                <a:lin ang="2700000" scaled="0"/>
              </a:gradFill>
              <a:effectLst/>
            </a:endParaRPr>
          </a:p>
        </p:txBody>
      </p:sp>
      <p:sp>
        <p:nvSpPr>
          <p:cNvPr id="2" name="副标题 8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4758690" y="4495165"/>
            <a:ext cx="712470" cy="504825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b="1" dirty="0" smtClean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❤</a:t>
            </a:r>
            <a:r>
              <a:rPr lang="" altLang="en-US" b="1" dirty="0" smtClean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️</a:t>
            </a:r>
            <a:r>
              <a:rPr lang="en-US" altLang="en-US" b="1" dirty="0" smtClean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️</a:t>
            </a:r>
            <a:endParaRPr lang="en-US" altLang="en-US" b="1" dirty="0" smtClean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文本框1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210810" y="1763395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1" name="文本框1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07330" y="1879600"/>
            <a:ext cx="526415" cy="50927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12" name="文本框 13"/>
          <p:cNvSpPr txBox="1"/>
          <p:nvPr>
            <p:custDataLst>
              <p:tags r:id="rId3"/>
            </p:custDataLst>
          </p:nvPr>
        </p:nvSpPr>
        <p:spPr>
          <a:xfrm>
            <a:off x="6139815" y="1741805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30 pure CSS hearts.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14" name="文本框10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210810" y="4398010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5" name="文本框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06695" y="4495800"/>
            <a:ext cx="527050" cy="52832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3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16" name="文本框 34"/>
          <p:cNvSpPr txBox="1"/>
          <p:nvPr>
            <p:custDataLst>
              <p:tags r:id="rId6"/>
            </p:custDataLst>
          </p:nvPr>
        </p:nvSpPr>
        <p:spPr>
          <a:xfrm>
            <a:off x="6139815" y="4376420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Sign of affection always rising &amp; growing.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18" name="文本框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10810" y="3080385"/>
            <a:ext cx="728980" cy="7289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9" name="文本框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307330" y="3183890"/>
            <a:ext cx="526415" cy="52260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20" name="文本框 52"/>
          <p:cNvSpPr txBox="1"/>
          <p:nvPr>
            <p:custDataLst>
              <p:tags r:id="rId9"/>
            </p:custDataLst>
          </p:nvPr>
        </p:nvSpPr>
        <p:spPr>
          <a:xfrm>
            <a:off x="6139815" y="3059430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Drifting upward endlessly.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22" name="文本框 16"/>
          <p:cNvSpPr txBox="1"/>
          <p:nvPr>
            <p:custDataLst>
              <p:tags r:id="rId10"/>
            </p:custDataLst>
          </p:nvPr>
        </p:nvSpPr>
        <p:spPr>
          <a:xfrm>
            <a:off x="1041148" y="3183890"/>
            <a:ext cx="3299988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 sz="4000" dirty="0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  <a:latin typeface="Arial" panose="020B0604020202020204" pitchFamily="34" charset="0"/>
                <a:ea typeface="Microsoft YaHei" panose="020B0503020204020204" pitchFamily="34" charset="-122"/>
              </a:rPr>
              <a:t>Floating Hearts</a:t>
            </a:r>
            <a:endParaRPr lang="en-US" altLang="en-US" sz="4000" dirty="0">
              <a:ln w="15875"/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0"/>
              </a:gra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文本框1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210810" y="1763395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1" name="文本框1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07330" y="1879600"/>
            <a:ext cx="526415" cy="50927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12" name="文本框 13"/>
          <p:cNvSpPr txBox="1"/>
          <p:nvPr>
            <p:custDataLst>
              <p:tags r:id="rId3"/>
            </p:custDataLst>
          </p:nvPr>
        </p:nvSpPr>
        <p:spPr>
          <a:xfrm>
            <a:off x="6139815" y="1741805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"Love Forever…" text animation.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14" name="文本框10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210810" y="4398010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5" name="文本框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06695" y="4495800"/>
            <a:ext cx="527050" cy="52832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3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16" name="文本框 34"/>
          <p:cNvSpPr txBox="1"/>
          <p:nvPr>
            <p:custDataLst>
              <p:tags r:id="rId6"/>
            </p:custDataLst>
          </p:nvPr>
        </p:nvSpPr>
        <p:spPr>
          <a:xfrm>
            <a:off x="6139815" y="4376420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Adds life &amp; emotion to the promise of forever.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18" name="文本框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10810" y="3080385"/>
            <a:ext cx="728980" cy="7289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9" name="文本框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307330" y="3183890"/>
            <a:ext cx="526415" cy="52260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20" name="文本框 52"/>
          <p:cNvSpPr txBox="1"/>
          <p:nvPr>
            <p:custDataLst>
              <p:tags r:id="rId9"/>
            </p:custDataLst>
          </p:nvPr>
        </p:nvSpPr>
        <p:spPr>
          <a:xfrm>
            <a:off x="6139815" y="3059430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Words pulse softly like a real heartbeat.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22" name="文本框 16"/>
          <p:cNvSpPr txBox="1"/>
          <p:nvPr>
            <p:custDataLst>
              <p:tags r:id="rId10"/>
            </p:custDataLst>
          </p:nvPr>
        </p:nvSpPr>
        <p:spPr>
          <a:xfrm>
            <a:off x="1041148" y="3183890"/>
            <a:ext cx="3299988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 sz="4000" dirty="0">
                <a:ln w="15875"/>
                <a:gradFill>
                  <a:gsLst>
                    <a:gs pos="0">
                      <a:schemeClr val="accent1">
                        <a:lumOff val="-19998"/>
                        <a:satOff val="20000"/>
                      </a:schemeClr>
                    </a:gs>
                    <a:gs pos="100000">
                      <a:schemeClr val="accent1">
                        <a:lumOff val="15000"/>
                        <a:satOff val="-14998"/>
                      </a:schemeClr>
                    </a:gs>
                  </a:gsLst>
                  <a:lin ang="0" scaled="0"/>
                </a:gradFill>
                <a:effectLst/>
                <a:latin typeface="Arial" panose="020B0604020202020204" pitchFamily="34" charset="0"/>
                <a:ea typeface="Microsoft YaHei" panose="020B0503020204020204" pitchFamily="34" charset="-122"/>
              </a:rPr>
              <a:t>Heartbeat Title</a:t>
            </a:r>
            <a:endParaRPr lang="en-US" altLang="en-US" sz="4000" dirty="0">
              <a:ln w="15875"/>
              <a:gradFill>
                <a:gsLst>
                  <a:gs pos="0">
                    <a:schemeClr val="accent1">
                      <a:lumOff val="-19998"/>
                      <a:satOff val="20000"/>
                    </a:schemeClr>
                  </a:gs>
                  <a:gs pos="100000">
                    <a:schemeClr val="accent1">
                      <a:lumOff val="15000"/>
                      <a:satOff val="-14998"/>
                    </a:schemeClr>
                  </a:gs>
                </a:gsLst>
                <a:lin ang="0" scaled="0"/>
              </a:gra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文本框 12"/>
          <p:cNvSpPr txBox="1"/>
          <p:nvPr>
            <p:custDataLst>
              <p:tags r:id="rId1"/>
            </p:custDataLst>
          </p:nvPr>
        </p:nvSpPr>
        <p:spPr>
          <a:xfrm>
            <a:off x="1250959" y="3081515"/>
            <a:ext cx="3112809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 sz="4000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j-lt"/>
                <a:ea typeface="Microsoft YaHei" panose="020B0503020204020204" pitchFamily="34" charset="-122"/>
              </a:rPr>
              <a:t>Love Letter Box</a:t>
            </a:r>
            <a:endParaRPr lang="en-US" altLang="en-US" sz="4000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1048599" name="文本框1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210810" y="2193290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00" name="文本框1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288915" y="2280920"/>
            <a:ext cx="582295" cy="53276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01" name="文本框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210810" y="3796030"/>
            <a:ext cx="728980" cy="7289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02" name="文本框1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289550" y="3862070"/>
            <a:ext cx="581660" cy="57467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03" name="文本框 13"/>
          <p:cNvSpPr txBox="1"/>
          <p:nvPr>
            <p:custDataLst>
              <p:tags r:id="rId6"/>
            </p:custDataLst>
          </p:nvPr>
        </p:nvSpPr>
        <p:spPr>
          <a:xfrm>
            <a:off x="6139815" y="2171700"/>
            <a:ext cx="4070985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Soft pink central box.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05" name="文本框 52"/>
          <p:cNvSpPr txBox="1"/>
          <p:nvPr>
            <p:custDataLst>
              <p:tags r:id="rId7"/>
            </p:custDataLst>
          </p:nvPr>
        </p:nvSpPr>
        <p:spPr>
          <a:xfrm>
            <a:off x="6139815" y="3775075"/>
            <a:ext cx="4070985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19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Holds handwritten-style messages:</a:t>
            </a:r>
            <a:endParaRPr lang="en-US" altLang="en-US" sz="19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" name="文本框 52"/>
          <p:cNvSpPr txBox="1"/>
          <p:nvPr>
            <p:custDataLst>
              <p:tags r:id="rId8"/>
            </p:custDataLst>
          </p:nvPr>
        </p:nvSpPr>
        <p:spPr>
          <a:xfrm>
            <a:off x="5210810" y="4761865"/>
            <a:ext cx="6480175" cy="141097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fontScale="25000"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8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“Without you, my heart feels incomplete…” – Ritu</a:t>
            </a:r>
            <a:endParaRPr lang="en-US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8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“Your presence means everything to me, my lovely Ritu…” – Awdhesh</a:t>
            </a:r>
            <a:endParaRPr lang="en-US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文本框1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210810" y="1763395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1" name="文本框1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07330" y="1879600"/>
            <a:ext cx="526415" cy="50927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12" name="文本框 13"/>
          <p:cNvSpPr txBox="1"/>
          <p:nvPr>
            <p:custDataLst>
              <p:tags r:id="rId3"/>
            </p:custDataLst>
          </p:nvPr>
        </p:nvSpPr>
        <p:spPr>
          <a:xfrm>
            <a:off x="6139815" y="1741805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Gentle promise rising from bottom.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14" name="文本框10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210810" y="4398010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5" name="文本框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06695" y="4495800"/>
            <a:ext cx="527050" cy="52832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3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16" name="文本框 34"/>
          <p:cNvSpPr txBox="1"/>
          <p:nvPr>
            <p:custDataLst>
              <p:tags r:id="rId6"/>
            </p:custDataLst>
          </p:nvPr>
        </p:nvSpPr>
        <p:spPr>
          <a:xfrm>
            <a:off x="6139815" y="4376420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Keeps appearing = eternal bond.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18" name="文本框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10810" y="3080385"/>
            <a:ext cx="728980" cy="7289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9" name="文本框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307330" y="3183890"/>
            <a:ext cx="526415" cy="52260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20" name="文本框 52"/>
          <p:cNvSpPr txBox="1"/>
          <p:nvPr>
            <p:custDataLst>
              <p:tags r:id="rId9"/>
            </p:custDataLst>
          </p:nvPr>
        </p:nvSpPr>
        <p:spPr>
          <a:xfrm>
            <a:off x="6139815" y="3059430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Symbolizes love always lifting higher.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22" name="文本框 16"/>
          <p:cNvSpPr txBox="1"/>
          <p:nvPr>
            <p:custDataLst>
              <p:tags r:id="rId10"/>
            </p:custDataLst>
          </p:nvPr>
        </p:nvSpPr>
        <p:spPr>
          <a:xfrm>
            <a:off x="1041148" y="3183890"/>
            <a:ext cx="3299988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 sz="4000" dirty="0">
                <a:ln w="15875"/>
                <a:gradFill>
                  <a:gsLst>
                    <a:gs pos="0">
                      <a:schemeClr val="accent1">
                        <a:lumOff val="-19997"/>
                        <a:satOff val="20000"/>
                      </a:schemeClr>
                    </a:gs>
                    <a:gs pos="100000">
                      <a:schemeClr val="accent1">
                        <a:lumOff val="15000"/>
                        <a:satOff val="-14997"/>
                      </a:schemeClr>
                    </a:gs>
                  </a:gsLst>
                  <a:lin ang="0" scaled="0"/>
                </a:gradFill>
                <a:effectLst/>
                <a:latin typeface="Arial" panose="020B0604020202020204" pitchFamily="34" charset="0"/>
                <a:ea typeface="Microsoft YaHei" panose="020B0503020204020204" pitchFamily="34" charset="-122"/>
              </a:rPr>
              <a:t>Floating Message</a:t>
            </a:r>
            <a:endParaRPr lang="en-US" altLang="en-US" sz="4000" dirty="0">
              <a:ln w="15875"/>
              <a:gradFill>
                <a:gsLst>
                  <a:gs pos="0">
                    <a:schemeClr val="accent1">
                      <a:lumOff val="-19997"/>
                      <a:satOff val="20000"/>
                    </a:schemeClr>
                  </a:gs>
                  <a:gs pos="100000">
                    <a:schemeClr val="accent1">
                      <a:lumOff val="15000"/>
                      <a:satOff val="-14997"/>
                    </a:schemeClr>
                  </a:gs>
                </a:gsLst>
                <a:lin ang="0" scaled="0"/>
              </a:gra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文本框1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210810" y="1763395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1" name="文本框1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07330" y="1879600"/>
            <a:ext cx="526415" cy="50927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12" name="文本框 13"/>
          <p:cNvSpPr txBox="1"/>
          <p:nvPr>
            <p:custDataLst>
              <p:tags r:id="rId3"/>
            </p:custDataLst>
          </p:nvPr>
        </p:nvSpPr>
        <p:spPr>
          <a:xfrm>
            <a:off x="6139815" y="1741805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 subtle grounding strip.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14" name="文本框10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210810" y="4398010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5" name="文本框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06695" y="4495800"/>
            <a:ext cx="527050" cy="52832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3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16" name="文本框 34"/>
          <p:cNvSpPr txBox="1"/>
          <p:nvPr>
            <p:custDataLst>
              <p:tags r:id="rId6"/>
            </p:custDataLst>
          </p:nvPr>
        </p:nvSpPr>
        <p:spPr>
          <a:xfrm>
            <a:off x="6139815" y="4376420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Gives balance &amp; closure to the scene.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18" name="文本框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10810" y="3080385"/>
            <a:ext cx="728980" cy="7289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9" name="文本框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307330" y="3183890"/>
            <a:ext cx="526415" cy="52260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20" name="文本框 52"/>
          <p:cNvSpPr txBox="1"/>
          <p:nvPr>
            <p:custDataLst>
              <p:tags r:id="rId9"/>
            </p:custDataLst>
          </p:nvPr>
        </p:nvSpPr>
        <p:spPr>
          <a:xfrm>
            <a:off x="6139815" y="3059430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Ties visuals together.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22" name="文本框 16"/>
          <p:cNvSpPr txBox="1"/>
          <p:nvPr>
            <p:custDataLst>
              <p:tags r:id="rId10"/>
            </p:custDataLst>
          </p:nvPr>
        </p:nvSpPr>
        <p:spPr>
          <a:xfrm>
            <a:off x="1041148" y="3183890"/>
            <a:ext cx="3299988" cy="40011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altLang="en-US" sz="4000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</a:rPr>
              <a:t>Bottom Strip</a:t>
            </a:r>
            <a:endParaRPr lang="en-US" altLang="en-US" sz="4000" dirty="0">
              <a:solidFill>
                <a:schemeClr val="accent4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文本框1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210810" y="1322070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27" name="文本框1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07330" y="1381125"/>
            <a:ext cx="554355" cy="60960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28" name="文本框 13"/>
          <p:cNvSpPr txBox="1"/>
          <p:nvPr>
            <p:custDataLst>
              <p:tags r:id="rId3"/>
            </p:custDataLst>
          </p:nvPr>
        </p:nvSpPr>
        <p:spPr>
          <a:xfrm>
            <a:off x="6139815" y="1300480"/>
            <a:ext cx="4044315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HTML structure &amp; layering.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30" name="文本框10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210810" y="3743325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31" name="文本框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06695" y="3862070"/>
            <a:ext cx="554990" cy="49149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4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32" name="文本框 34"/>
          <p:cNvSpPr txBox="1"/>
          <p:nvPr>
            <p:custDataLst>
              <p:tags r:id="rId6"/>
            </p:custDataLst>
          </p:nvPr>
        </p:nvSpPr>
        <p:spPr>
          <a:xfrm>
            <a:off x="6139815" y="3722370"/>
            <a:ext cx="4044315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fontScale="90000"/>
          </a:bodyPr>
          <a:p>
            <a:r>
              <a:rPr lang="en-US" altLang="en-US" sz="25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Motion design &amp; positioning.</a:t>
            </a:r>
            <a:endParaRPr lang="en-US" altLang="en-US" sz="25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34" name="文本框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10810" y="4954270"/>
            <a:ext cx="728980" cy="7289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35" name="文本框7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307330" y="5061585"/>
            <a:ext cx="554355" cy="53276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5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36" name="文本框 40"/>
          <p:cNvSpPr txBox="1"/>
          <p:nvPr>
            <p:custDataLst>
              <p:tags r:id="rId9"/>
            </p:custDataLst>
          </p:nvPr>
        </p:nvSpPr>
        <p:spPr>
          <a:xfrm>
            <a:off x="6139815" y="4933315"/>
            <a:ext cx="4044315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Minimal JavaScript for random stars/hearts.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38" name="文本框2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210810" y="2549525"/>
            <a:ext cx="728980" cy="7289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39" name="文本框1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5306695" y="2642870"/>
            <a:ext cx="554990" cy="50863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3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40" name="文本框 52"/>
          <p:cNvSpPr txBox="1"/>
          <p:nvPr>
            <p:custDataLst>
              <p:tags r:id="rId12"/>
            </p:custDataLst>
          </p:nvPr>
        </p:nvSpPr>
        <p:spPr>
          <a:xfrm>
            <a:off x="6139815" y="2511425"/>
            <a:ext cx="4044315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CSS animations &amp; transforms.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42" name="文本框 20"/>
          <p:cNvSpPr txBox="1"/>
          <p:nvPr>
            <p:custDataLst>
              <p:tags r:id="rId13"/>
            </p:custDataLst>
          </p:nvPr>
        </p:nvSpPr>
        <p:spPr>
          <a:xfrm>
            <a:off x="1242232" y="2572960"/>
            <a:ext cx="3022274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 sz="4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</a:rPr>
              <a:t>Technical Highlights</a:t>
            </a:r>
            <a:endParaRPr lang="en-US" altLang="en-US" sz="40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文本框 12"/>
          <p:cNvSpPr txBox="1"/>
          <p:nvPr>
            <p:custDataLst>
              <p:tags r:id="rId1"/>
            </p:custDataLst>
          </p:nvPr>
        </p:nvSpPr>
        <p:spPr>
          <a:xfrm>
            <a:off x="1250959" y="3081515"/>
            <a:ext cx="3112809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 sz="4000" dirty="0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  <a:latin typeface="+mj-lt"/>
                <a:ea typeface="Microsoft YaHei" panose="020B0503020204020204" pitchFamily="34" charset="-122"/>
              </a:rPr>
              <a:t>Use Cases</a:t>
            </a:r>
            <a:endParaRPr lang="en-US" altLang="en-US" sz="4000" dirty="0">
              <a:ln w="15875"/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0"/>
              </a:gradFill>
              <a:effectLst/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1048599" name="文本框1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210810" y="1275080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00" name="文本框1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288915" y="1372870"/>
            <a:ext cx="582295" cy="53276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03" name="文本框 13"/>
          <p:cNvSpPr txBox="1"/>
          <p:nvPr>
            <p:custDataLst>
              <p:tags r:id="rId4"/>
            </p:custDataLst>
          </p:nvPr>
        </p:nvSpPr>
        <p:spPr>
          <a:xfrm>
            <a:off x="6203950" y="1275080"/>
            <a:ext cx="4070985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Where this project fits: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05" name="文本框 52"/>
          <p:cNvSpPr txBox="1"/>
          <p:nvPr>
            <p:custDataLst>
              <p:tags r:id="rId5"/>
            </p:custDataLst>
          </p:nvPr>
        </p:nvSpPr>
        <p:spPr>
          <a:xfrm>
            <a:off x="5210810" y="2681605"/>
            <a:ext cx="5064125" cy="307340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fontScale="25000"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8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Creative coding portfolio piece.</a:t>
            </a:r>
            <a:endParaRPr lang="en-US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8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Digital greeting card.</a:t>
            </a:r>
            <a:r>
              <a:rPr lang="en-US" altLang="en-US" sz="8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️</a:t>
            </a:r>
            <a:endParaRPr lang="en-US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8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CSS animation practice.</a:t>
            </a:r>
            <a:endParaRPr lang="en-US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8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Personal website Easter egg.</a:t>
            </a:r>
            <a:endParaRPr lang="en-US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8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Blending design + emotion through code.</a:t>
            </a:r>
            <a:endParaRPr lang="en-US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文本框 12"/>
          <p:cNvSpPr txBox="1"/>
          <p:nvPr>
            <p:custDataLst>
              <p:tags r:id="rId1"/>
            </p:custDataLst>
          </p:nvPr>
        </p:nvSpPr>
        <p:spPr>
          <a:xfrm>
            <a:off x="1250959" y="3081515"/>
            <a:ext cx="3112809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 sz="4000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j-lt"/>
                <a:ea typeface="Microsoft YaHei" panose="020B0503020204020204" pitchFamily="34" charset="-122"/>
              </a:rPr>
              <a:t>Emotional Meaning</a:t>
            </a:r>
            <a:endParaRPr lang="en-US" altLang="en-US" sz="4000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1048599" name="文本框1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210810" y="2193290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00" name="文本框1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288915" y="2280920"/>
            <a:ext cx="582295" cy="53276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03" name="文本框 13"/>
          <p:cNvSpPr txBox="1"/>
          <p:nvPr>
            <p:custDataLst>
              <p:tags r:id="rId4"/>
            </p:custDataLst>
          </p:nvPr>
        </p:nvSpPr>
        <p:spPr>
          <a:xfrm>
            <a:off x="6139815" y="2171700"/>
            <a:ext cx="4070985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Beyond code, this project is: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05" name="文本框 52"/>
          <p:cNvSpPr txBox="1"/>
          <p:nvPr>
            <p:custDataLst>
              <p:tags r:id="rId5"/>
            </p:custDataLst>
          </p:nvPr>
        </p:nvSpPr>
        <p:spPr>
          <a:xfrm>
            <a:off x="5210810" y="3481705"/>
            <a:ext cx="5064125" cy="307340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fontScale="25000"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8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 symbol of everlasting connection.</a:t>
            </a:r>
            <a:endParaRPr lang="en-US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8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Proof that love can be expressed in every form — even through code.</a:t>
            </a:r>
            <a:endParaRPr lang="en-US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8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 reminder that emotions + creativity = true magic.</a:t>
            </a:r>
            <a:endParaRPr lang="en-US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文本框1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210810" y="1763395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1" name="文本框1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07330" y="1879600"/>
            <a:ext cx="526415" cy="50927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12" name="文本框 13"/>
          <p:cNvSpPr txBox="1"/>
          <p:nvPr>
            <p:custDataLst>
              <p:tags r:id="rId3"/>
            </p:custDataLst>
          </p:nvPr>
        </p:nvSpPr>
        <p:spPr>
          <a:xfrm>
            <a:off x="6139815" y="1741805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Starry skies filled with wonder.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14" name="文本框10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210810" y="4398010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5" name="文本框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06695" y="4495800"/>
            <a:ext cx="527050" cy="52832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3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16" name="文本框 34"/>
          <p:cNvSpPr txBox="1"/>
          <p:nvPr>
            <p:custDataLst>
              <p:tags r:id="rId6"/>
            </p:custDataLst>
          </p:nvPr>
        </p:nvSpPr>
        <p:spPr>
          <a:xfrm>
            <a:off x="6139815" y="4376420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The thought: “What if love could be painted in the universe itself?”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18" name="文本框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10810" y="3080385"/>
            <a:ext cx="728980" cy="7289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9" name="文本框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307330" y="3183890"/>
            <a:ext cx="526415" cy="52260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20" name="文本框 52"/>
          <p:cNvSpPr txBox="1"/>
          <p:nvPr>
            <p:custDataLst>
              <p:tags r:id="rId9"/>
            </p:custDataLst>
          </p:nvPr>
        </p:nvSpPr>
        <p:spPr>
          <a:xfrm>
            <a:off x="6139815" y="3059430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Timeless stories of love &amp; togetherness.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22" name="文本框 16"/>
          <p:cNvSpPr txBox="1"/>
          <p:nvPr>
            <p:custDataLst>
              <p:tags r:id="rId10"/>
            </p:custDataLst>
          </p:nvPr>
        </p:nvSpPr>
        <p:spPr>
          <a:xfrm>
            <a:off x="979553" y="2680335"/>
            <a:ext cx="3299988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 sz="4000" dirty="0">
                <a:ln w="15875"/>
                <a:gradFill>
                  <a:gsLst>
                    <a:gs pos="0">
                      <a:schemeClr val="accent1">
                        <a:lumOff val="-19998"/>
                        <a:satOff val="20000"/>
                      </a:schemeClr>
                    </a:gs>
                    <a:gs pos="100000">
                      <a:schemeClr val="accent1">
                        <a:lumOff val="15000"/>
                        <a:satOff val="-14998"/>
                      </a:schemeClr>
                    </a:gs>
                  </a:gsLst>
                  <a:lin ang="0" scaled="0"/>
                </a:gradFill>
                <a:effectLst/>
                <a:latin typeface="+mj-lt"/>
                <a:ea typeface="Microsoft YaHei" panose="020B0503020204020204" pitchFamily="34" charset="-122"/>
                <a:sym typeface="+mn-ea"/>
              </a:rPr>
              <a:t>Inspiration Behind the Project</a:t>
            </a:r>
            <a:endParaRPr lang="en-US" altLang="en-US" sz="4000" dirty="0">
              <a:ln w="15875"/>
              <a:gradFill>
                <a:gsLst>
                  <a:gs pos="0">
                    <a:schemeClr val="accent1">
                      <a:lumOff val="-19998"/>
                      <a:satOff val="20000"/>
                    </a:schemeClr>
                  </a:gs>
                  <a:gs pos="100000">
                    <a:schemeClr val="accent1">
                      <a:lumOff val="15000"/>
                      <a:satOff val="-14998"/>
                    </a:schemeClr>
                  </a:gs>
                </a:gsLst>
                <a:lin ang="0" scaled="0"/>
              </a:gradFill>
              <a:effectLst/>
              <a:latin typeface="+mj-lt"/>
              <a:ea typeface="Microsoft YaHei" panose="020B0503020204020204" pitchFamily="34" charset="-122"/>
              <a:sym typeface="+mn-ea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文本框 12"/>
          <p:cNvSpPr txBox="1"/>
          <p:nvPr>
            <p:custDataLst>
              <p:tags r:id="rId1"/>
            </p:custDataLst>
          </p:nvPr>
        </p:nvSpPr>
        <p:spPr>
          <a:xfrm>
            <a:off x="1181109" y="2610980"/>
            <a:ext cx="3112809" cy="40011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altLang="en-US" sz="4000" dirty="0">
                <a:solidFill>
                  <a:schemeClr val="accent4"/>
                </a:solidFill>
                <a:effectLst/>
                <a:latin typeface="+mj-lt"/>
                <a:ea typeface="Microsoft YaHei" panose="020B0503020204020204" pitchFamily="34" charset="-122"/>
              </a:rPr>
              <a:t>Challenges &amp; Learnings</a:t>
            </a:r>
            <a:endParaRPr lang="en-US" altLang="en-US" sz="4000" dirty="0">
              <a:solidFill>
                <a:schemeClr val="accent4"/>
              </a:solidFill>
              <a:effectLst/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1048599" name="文本框1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140325" y="558165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00" name="文本框1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218430" y="645795"/>
            <a:ext cx="582295" cy="53276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03" name="文本框 13"/>
          <p:cNvSpPr txBox="1"/>
          <p:nvPr>
            <p:custDataLst>
              <p:tags r:id="rId4"/>
            </p:custDataLst>
          </p:nvPr>
        </p:nvSpPr>
        <p:spPr>
          <a:xfrm>
            <a:off x="6069330" y="536575"/>
            <a:ext cx="4070985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Challenges Faced: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05" name="文本框 52"/>
          <p:cNvSpPr txBox="1"/>
          <p:nvPr>
            <p:custDataLst>
              <p:tags r:id="rId5"/>
            </p:custDataLst>
          </p:nvPr>
        </p:nvSpPr>
        <p:spPr>
          <a:xfrm>
            <a:off x="5140325" y="1547495"/>
            <a:ext cx="5064125" cy="167640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fontScale="30000"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6665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Balancing design &amp; performance.</a:t>
            </a:r>
            <a:endParaRPr lang="en-US" altLang="en-US" sz="6665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6665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Creating natural animations without JavaScript.</a:t>
            </a:r>
            <a:endParaRPr lang="en-US" altLang="en-US" sz="6665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6665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Keeping code clean yet artistic.</a:t>
            </a:r>
            <a:endParaRPr lang="en-US" altLang="en-US" sz="6665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6665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" name="文本框1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140325" y="3592830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框16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18430" y="3680460"/>
            <a:ext cx="582295" cy="53276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文本框 13"/>
          <p:cNvSpPr txBox="1"/>
          <p:nvPr>
            <p:custDataLst>
              <p:tags r:id="rId8"/>
            </p:custDataLst>
          </p:nvPr>
        </p:nvSpPr>
        <p:spPr>
          <a:xfrm>
            <a:off x="6069330" y="3680460"/>
            <a:ext cx="4070985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Learnings: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" name="文本框 52"/>
          <p:cNvSpPr txBox="1"/>
          <p:nvPr>
            <p:custDataLst>
              <p:tags r:id="rId9"/>
            </p:custDataLst>
          </p:nvPr>
        </p:nvSpPr>
        <p:spPr>
          <a:xfrm>
            <a:off x="5140325" y="4598670"/>
            <a:ext cx="5064125" cy="167640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fontScale="30000"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6665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Deepened CSS animation skills.</a:t>
            </a:r>
            <a:endParaRPr lang="en-US" altLang="en-US" sz="6665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6665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Improved visual storytelling through code.</a:t>
            </a:r>
            <a:endParaRPr lang="en-US" altLang="en-US" sz="6665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6665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Understood how to connect emotion + frontend technology.</a:t>
            </a:r>
            <a:endParaRPr lang="en-US" altLang="en-US" sz="6665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文本框 12"/>
          <p:cNvSpPr txBox="1"/>
          <p:nvPr>
            <p:custDataLst>
              <p:tags r:id="rId1"/>
            </p:custDataLst>
          </p:nvPr>
        </p:nvSpPr>
        <p:spPr>
          <a:xfrm>
            <a:off x="1250959" y="3081515"/>
            <a:ext cx="3112809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 sz="4000" dirty="0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  <a:latin typeface="+mj-lt"/>
                <a:ea typeface="Microsoft YaHei" panose="020B0503020204020204" pitchFamily="34" charset="-122"/>
              </a:rPr>
              <a:t>Introduction</a:t>
            </a:r>
            <a:endParaRPr lang="en-US" altLang="en-US" sz="4000" dirty="0">
              <a:ln w="15875"/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0"/>
              </a:gradFill>
              <a:effectLst/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1048599" name="文本框1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210810" y="2193290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00" name="文本框1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288915" y="2280920"/>
            <a:ext cx="582295" cy="53276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01" name="文本框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210810" y="3796030"/>
            <a:ext cx="728980" cy="7289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02" name="文本框1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289550" y="3862070"/>
            <a:ext cx="581660" cy="57467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03" name="文本框 13"/>
          <p:cNvSpPr txBox="1"/>
          <p:nvPr>
            <p:custDataLst>
              <p:tags r:id="rId6"/>
            </p:custDataLst>
          </p:nvPr>
        </p:nvSpPr>
        <p:spPr>
          <a:xfrm>
            <a:off x="6139815" y="3796030"/>
            <a:ext cx="3851275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 heartfelt digital love letter crafted with pure frontend code.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05" name="文本框 52"/>
          <p:cNvSpPr txBox="1"/>
          <p:nvPr>
            <p:custDataLst>
              <p:tags r:id="rId7"/>
            </p:custDataLst>
          </p:nvPr>
        </p:nvSpPr>
        <p:spPr>
          <a:xfrm>
            <a:off x="6139815" y="2193290"/>
            <a:ext cx="3851275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Dedicated to Ritu &amp; Awdhesh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" name="文本框17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269230" y="5271770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框16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347335" y="5359400"/>
            <a:ext cx="582295" cy="53276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3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文本框 52"/>
          <p:cNvSpPr txBox="1"/>
          <p:nvPr>
            <p:custDataLst>
              <p:tags r:id="rId10"/>
            </p:custDataLst>
          </p:nvPr>
        </p:nvSpPr>
        <p:spPr>
          <a:xfrm>
            <a:off x="6139815" y="5271770"/>
            <a:ext cx="372364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Blends emotion with creative coding.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3" name="文本框 1"/>
          <p:cNvSpPr txBox="1"/>
          <p:nvPr>
            <p:custDataLst>
              <p:tags r:id="rId1"/>
            </p:custDataLst>
          </p:nvPr>
        </p:nvSpPr>
        <p:spPr>
          <a:xfrm>
            <a:off x="3776980" y="1372235"/>
            <a:ext cx="5709285" cy="831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fontAlgn="ctr"/>
            <a:r>
              <a:rPr lang="en-US" altLang="en-US" sz="32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Closing &amp; Acknowledgment</a:t>
            </a:r>
            <a:endParaRPr lang="en-US" altLang="en-US" sz="3200" b="1" dirty="0">
              <a:solidFill>
                <a:schemeClr val="accent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704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619375" y="3081655"/>
            <a:ext cx="8509635" cy="624840"/>
          </a:xfrm>
        </p:spPr>
        <p:txBody>
          <a:bodyPr>
            <a:normAutofit fontScale="90000"/>
          </a:bodyPr>
          <a:p>
            <a:r>
              <a:rPr lang="en-US" altLang="en-US" dirty="0" smtClean="0"/>
              <a:t>“Love Forever is not just a project — it’s a story in motion.”</a:t>
            </a:r>
            <a:endParaRPr lang="en-US" altLang="en-US" dirty="0" smtClean="0"/>
          </a:p>
        </p:txBody>
      </p:sp>
      <p:sp>
        <p:nvSpPr>
          <p:cNvPr id="1048705" name="文本占位符 3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3625850" y="4250690"/>
            <a:ext cx="6011545" cy="1078230"/>
          </a:xfrm>
        </p:spPr>
        <p:txBody>
          <a:bodyPr>
            <a:noAutofit/>
          </a:bodyPr>
          <a:p>
            <a:r>
              <a:rPr lang="en-US" altLang="en-US" sz="2000" spc="50" dirty="0">
                <a:ln w="3175">
                  <a:noFill/>
                  <a:prstDash val="dash"/>
                </a:ln>
                <a:cs typeface="Microsoft YaHei" panose="020B0503020204020204" pitchFamily="34" charset="-122"/>
              </a:rPr>
              <a:t>-Dedicated with respect &amp; affection.</a:t>
            </a:r>
            <a:endParaRPr lang="en-US" altLang="en-US" sz="2000" spc="50" dirty="0">
              <a:ln w="3175">
                <a:noFill/>
                <a:prstDash val="dash"/>
              </a:ln>
              <a:cs typeface="Microsoft YaHei" panose="020B0503020204020204" pitchFamily="34" charset="-122"/>
            </a:endParaRPr>
          </a:p>
          <a:p>
            <a:r>
              <a:rPr lang="en-US" altLang="en-US" sz="2000" spc="50" dirty="0">
                <a:ln w="3175">
                  <a:noFill/>
                  <a:prstDash val="dash"/>
                </a:ln>
                <a:cs typeface="Microsoft YaHei" panose="020B0503020204020204" pitchFamily="34" charset="-122"/>
              </a:rPr>
              <a:t>-A journey of love, creativity, and code.</a:t>
            </a:r>
            <a:endParaRPr lang="en-US" altLang="en-US" sz="2000" spc="50" dirty="0">
              <a:ln w="3175">
                <a:noFill/>
                <a:prstDash val="dash"/>
              </a:ln>
              <a:cs typeface="Microsoft YaHei" panose="020B0503020204020204" pitchFamily="34" charset="-122"/>
            </a:endParaRPr>
          </a:p>
          <a:p>
            <a:endParaRPr lang="en-US" altLang="en-US" sz="2000" spc="50" dirty="0">
              <a:ln w="3175">
                <a:noFill/>
                <a:prstDash val="dash"/>
              </a:ln>
              <a:cs typeface="Microsoft YaHei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6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461135" y="0"/>
            <a:ext cx="9144000" cy="1042035"/>
          </a:xfrm>
        </p:spPr>
        <p:txBody>
          <a:bodyPr>
            <a:normAutofit/>
          </a:bodyPr>
          <a:p>
            <a:r>
              <a:rPr lang="en-US" altLang="zh-CN" smtClean="0">
                <a:sym typeface="+mn-ea"/>
              </a:rPr>
              <a:t>Project</a:t>
            </a:r>
            <a:r>
              <a:rPr lang="en-US" altLang="zh-CN" smtClean="0"/>
              <a:t> Overview</a:t>
            </a:r>
            <a:endParaRPr lang="en-US" altLang="zh-CN" smtClean="0"/>
          </a:p>
        </p:txBody>
      </p:sp>
      <p:pic>
        <p:nvPicPr>
          <p:cNvPr id="2" name="Picture 1" descr="Ritu💕Awdhes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035"/>
            <a:ext cx="12192000" cy="558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ffa96aa-5dc3-4de7-9cac-09999118cf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3" name="标题 10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875780" y="2548389"/>
            <a:ext cx="6926892" cy="1587876"/>
          </a:xfrm>
          <a:ln>
            <a:noFill/>
          </a:ln>
        </p:spPr>
        <p:txBody>
          <a:bodyPr>
            <a:normAutofit fontScale="90000"/>
          </a:bodyPr>
          <a:p>
            <a:r>
              <a:rPr lang="en-US" altLang="zh-CN" dirty="0" smtClean="0"/>
              <a:t>Thank you!</a:t>
            </a:r>
            <a:endParaRPr lang="zh-CN" altLang="en-US" dirty="0"/>
          </a:p>
        </p:txBody>
      </p:sp>
      <p:sp>
        <p:nvSpPr>
          <p:cNvPr id="1048784" name="文本占位符 7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2875780" y="4353995"/>
            <a:ext cx="6926892" cy="721728"/>
          </a:xfrm>
        </p:spPr>
        <p:txBody>
          <a:bodyPr>
            <a:noAutofit/>
          </a:bodyPr>
          <a:p>
            <a:r>
              <a:rPr lang="en-US" altLang="en-US" sz="2000" smtClean="0">
                <a:solidFill>
                  <a:schemeClr val="tx1"/>
                </a:solidFill>
              </a:rPr>
              <a:t>Every great presentation is complete with a great audience — and that’s you!</a:t>
            </a:r>
            <a:endParaRPr lang="en-US" altLang="en-US" sz="2000" smtClean="0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文本框1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210810" y="1763395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1" name="文本框1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07330" y="1879600"/>
            <a:ext cx="526415" cy="50927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12" name="文本框 13"/>
          <p:cNvSpPr txBox="1"/>
          <p:nvPr>
            <p:custDataLst>
              <p:tags r:id="rId3"/>
            </p:custDataLst>
          </p:nvPr>
        </p:nvSpPr>
        <p:spPr>
          <a:xfrm>
            <a:off x="6139815" y="1741805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Transforming frontend code into a poetic expression of endless love.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14" name="文本框10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210810" y="4398010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5" name="文本框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06695" y="4495800"/>
            <a:ext cx="527050" cy="52832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3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16" name="文本框 34"/>
          <p:cNvSpPr txBox="1"/>
          <p:nvPr>
            <p:custDataLst>
              <p:tags r:id="rId6"/>
            </p:custDataLst>
          </p:nvPr>
        </p:nvSpPr>
        <p:spPr>
          <a:xfrm>
            <a:off x="6139815" y="4376420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 dreamy sky filled with stars, hearts, and love.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18" name="文本框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10810" y="3080385"/>
            <a:ext cx="728980" cy="7289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9" name="文本框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307330" y="3183890"/>
            <a:ext cx="526415" cy="52260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20" name="文本框 52"/>
          <p:cNvSpPr txBox="1"/>
          <p:nvPr>
            <p:custDataLst>
              <p:tags r:id="rId9"/>
            </p:custDataLst>
          </p:nvPr>
        </p:nvSpPr>
        <p:spPr>
          <a:xfrm>
            <a:off x="6139815" y="3059430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Using animations to capture emotions words can’t always hold.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22" name="文本框 16"/>
          <p:cNvSpPr txBox="1"/>
          <p:nvPr>
            <p:custDataLst>
              <p:tags r:id="rId10"/>
            </p:custDataLst>
          </p:nvPr>
        </p:nvSpPr>
        <p:spPr>
          <a:xfrm>
            <a:off x="1041148" y="3183890"/>
            <a:ext cx="3299988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 sz="4000" dirty="0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latin typeface="Arial" panose="020B0604020202020204" pitchFamily="34" charset="0"/>
                <a:ea typeface="Microsoft YaHei" panose="020B0503020204020204" pitchFamily="34" charset="-122"/>
              </a:rPr>
              <a:t>Project Idea</a:t>
            </a:r>
            <a:endParaRPr lang="en-US" altLang="en-US" sz="4000" dirty="0">
              <a:ln w="15875"/>
              <a:gradFill>
                <a:gsLst>
                  <a:gs pos="0">
                    <a:schemeClr val="accent1">
                      <a:hueMod val="80000"/>
                    </a:schemeClr>
                  </a:gs>
                  <a:gs pos="100000">
                    <a:schemeClr val="accent1">
                      <a:alpha val="100000"/>
                    </a:schemeClr>
                  </a:gs>
                </a:gsLst>
                <a:lin ang="2700000" scaled="0"/>
              </a:gra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文本框 12"/>
          <p:cNvSpPr txBox="1"/>
          <p:nvPr>
            <p:custDataLst>
              <p:tags r:id="rId1"/>
            </p:custDataLst>
          </p:nvPr>
        </p:nvSpPr>
        <p:spPr>
          <a:xfrm>
            <a:off x="1250959" y="3081515"/>
            <a:ext cx="3112809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 sz="4000" dirty="0">
                <a:ln w="15875"/>
                <a:gradFill>
                  <a:gsLst>
                    <a:gs pos="0">
                      <a:schemeClr val="accent1">
                        <a:lumOff val="-19998"/>
                        <a:satOff val="20000"/>
                      </a:schemeClr>
                    </a:gs>
                    <a:gs pos="100000">
                      <a:schemeClr val="accent1">
                        <a:lumOff val="15000"/>
                        <a:satOff val="-14998"/>
                      </a:schemeClr>
                    </a:gs>
                  </a:gsLst>
                  <a:lin ang="0" scaled="0"/>
                </a:gradFill>
                <a:effectLst/>
                <a:latin typeface="+mj-lt"/>
                <a:ea typeface="Microsoft YaHei" panose="020B0503020204020204" pitchFamily="34" charset="-122"/>
              </a:rPr>
              <a:t>Core Concept</a:t>
            </a:r>
            <a:endParaRPr lang="en-US" altLang="en-US" sz="4000" dirty="0">
              <a:ln w="15875"/>
              <a:gradFill>
                <a:gsLst>
                  <a:gs pos="0">
                    <a:schemeClr val="accent1">
                      <a:lumOff val="-19998"/>
                      <a:satOff val="20000"/>
                    </a:schemeClr>
                  </a:gs>
                  <a:gs pos="100000">
                    <a:schemeClr val="accent1">
                      <a:lumOff val="15000"/>
                      <a:satOff val="-14998"/>
                    </a:schemeClr>
                  </a:gs>
                </a:gsLst>
                <a:lin ang="0" scaled="0"/>
              </a:gradFill>
              <a:effectLst/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1048599" name="文本框1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210810" y="2193290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00" name="文本框1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288915" y="2280920"/>
            <a:ext cx="582295" cy="53276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01" name="文本框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210810" y="3796030"/>
            <a:ext cx="728980" cy="7289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02" name="文本框1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289550" y="3862070"/>
            <a:ext cx="581660" cy="57467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03" name="文本框 13"/>
          <p:cNvSpPr txBox="1"/>
          <p:nvPr>
            <p:custDataLst>
              <p:tags r:id="rId6"/>
            </p:custDataLst>
          </p:nvPr>
        </p:nvSpPr>
        <p:spPr>
          <a:xfrm>
            <a:off x="6139815" y="2171700"/>
            <a:ext cx="4070985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 night sky that comes alive with movement.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05" name="文本框 52"/>
          <p:cNvSpPr txBox="1"/>
          <p:nvPr>
            <p:custDataLst>
              <p:tags r:id="rId7"/>
            </p:custDataLst>
          </p:nvPr>
        </p:nvSpPr>
        <p:spPr>
          <a:xfrm>
            <a:off x="6139815" y="3775075"/>
            <a:ext cx="4070985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Love expressed through: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" name="文本框 52"/>
          <p:cNvSpPr txBox="1"/>
          <p:nvPr>
            <p:custDataLst>
              <p:tags r:id="rId8"/>
            </p:custDataLst>
          </p:nvPr>
        </p:nvSpPr>
        <p:spPr>
          <a:xfrm>
            <a:off x="6266815" y="4761865"/>
            <a:ext cx="4070985" cy="141097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fontScale="25000"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8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Stars </a:t>
            </a:r>
            <a:endParaRPr lang="en-US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8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Moon </a:t>
            </a:r>
            <a:endParaRPr lang="zh-CN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8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Hearts </a:t>
            </a:r>
            <a:endParaRPr lang="zh-CN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8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Messages </a:t>
            </a:r>
            <a:endParaRPr lang="zh-CN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文本框1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210810" y="1322070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27" name="文本框1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07330" y="1381125"/>
            <a:ext cx="554355" cy="60960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28" name="文本框 13"/>
          <p:cNvSpPr txBox="1"/>
          <p:nvPr>
            <p:custDataLst>
              <p:tags r:id="rId3"/>
            </p:custDataLst>
          </p:nvPr>
        </p:nvSpPr>
        <p:spPr>
          <a:xfrm>
            <a:off x="6139815" y="1300480"/>
            <a:ext cx="4044315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Moon – Peace &amp; Presence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30" name="文本框10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210810" y="3743325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31" name="文本框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06695" y="3862070"/>
            <a:ext cx="554990" cy="49149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4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32" name="文本框 34"/>
          <p:cNvSpPr txBox="1"/>
          <p:nvPr>
            <p:custDataLst>
              <p:tags r:id="rId6"/>
            </p:custDataLst>
          </p:nvPr>
        </p:nvSpPr>
        <p:spPr>
          <a:xfrm>
            <a:off x="6139815" y="3722370"/>
            <a:ext cx="4044315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fontScale="80000"/>
          </a:bodyPr>
          <a:p>
            <a:r>
              <a:rPr lang="en-US" altLang="en-US" sz="25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Falling Star – A Dream in Motion</a:t>
            </a:r>
            <a:endParaRPr lang="en-US" altLang="en-US" sz="25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34" name="文本框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10810" y="4954270"/>
            <a:ext cx="728980" cy="7289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35" name="文本框7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307330" y="5061585"/>
            <a:ext cx="554355" cy="53276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5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36" name="文本框 40"/>
          <p:cNvSpPr txBox="1"/>
          <p:nvPr>
            <p:custDataLst>
              <p:tags r:id="rId9"/>
            </p:custDataLst>
          </p:nvPr>
        </p:nvSpPr>
        <p:spPr>
          <a:xfrm>
            <a:off x="6139815" y="4933315"/>
            <a:ext cx="4044315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Floating Hearts – Endless Affection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38" name="文本框2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210810" y="2549525"/>
            <a:ext cx="728980" cy="7289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39" name="文本框1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5306695" y="2642870"/>
            <a:ext cx="554990" cy="50863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3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40" name="文本框 52"/>
          <p:cNvSpPr txBox="1"/>
          <p:nvPr>
            <p:custDataLst>
              <p:tags r:id="rId12"/>
            </p:custDataLst>
          </p:nvPr>
        </p:nvSpPr>
        <p:spPr>
          <a:xfrm>
            <a:off x="6139815" y="2511425"/>
            <a:ext cx="4044315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Stars – Memories &amp; Hopes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42" name="文本框 20"/>
          <p:cNvSpPr txBox="1"/>
          <p:nvPr>
            <p:custDataLst>
              <p:tags r:id="rId13"/>
            </p:custDataLst>
          </p:nvPr>
        </p:nvSpPr>
        <p:spPr>
          <a:xfrm>
            <a:off x="1242232" y="2572960"/>
            <a:ext cx="3022274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 sz="4000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  <a:ea typeface="Microsoft YaHei" panose="020B0503020204020204" pitchFamily="34" charset="-122"/>
              </a:rPr>
              <a:t>Creative Elements Overview</a:t>
            </a:r>
            <a:endParaRPr lang="en-US" altLang="en-US" sz="4000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" name="文本框17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210810" y="255270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框16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5307330" y="314325"/>
            <a:ext cx="554355" cy="60960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文本框17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5210810" y="6037580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文本框16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5307330" y="6096635"/>
            <a:ext cx="554355" cy="60960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6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文本框 13"/>
          <p:cNvSpPr txBox="1"/>
          <p:nvPr>
            <p:custDataLst>
              <p:tags r:id="rId18"/>
            </p:custDataLst>
          </p:nvPr>
        </p:nvSpPr>
        <p:spPr>
          <a:xfrm>
            <a:off x="6139815" y="255270"/>
            <a:ext cx="418592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Background – Night Sky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6" name="文本框 13"/>
          <p:cNvSpPr txBox="1"/>
          <p:nvPr>
            <p:custDataLst>
              <p:tags r:id="rId19"/>
            </p:custDataLst>
          </p:nvPr>
        </p:nvSpPr>
        <p:spPr>
          <a:xfrm>
            <a:off x="6139815" y="6037580"/>
            <a:ext cx="3917315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fontScale="80000"/>
          </a:bodyPr>
          <a:p>
            <a:r>
              <a:rPr lang="en-US" altLang="en-US" sz="25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Love Letter – Words of Emotion</a:t>
            </a:r>
            <a:endParaRPr lang="en-US" altLang="en-US" sz="25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文本框1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210810" y="1763395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1" name="文本框1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07330" y="1879600"/>
            <a:ext cx="526415" cy="50927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12" name="文本框 13"/>
          <p:cNvSpPr txBox="1"/>
          <p:nvPr>
            <p:custDataLst>
              <p:tags r:id="rId3"/>
            </p:custDataLst>
          </p:nvPr>
        </p:nvSpPr>
        <p:spPr>
          <a:xfrm>
            <a:off x="6139815" y="1741805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Night Sky with Radial Gradient.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14" name="文本框10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210810" y="4398010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5" name="文本框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06695" y="4495800"/>
            <a:ext cx="527050" cy="52832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3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16" name="文本框 34"/>
          <p:cNvSpPr txBox="1"/>
          <p:nvPr>
            <p:custDataLst>
              <p:tags r:id="rId6"/>
            </p:custDataLst>
          </p:nvPr>
        </p:nvSpPr>
        <p:spPr>
          <a:xfrm>
            <a:off x="6139815" y="4376420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Sets the mood for peace &amp; eternity.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18" name="文本框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10810" y="3080385"/>
            <a:ext cx="728980" cy="7289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9" name="文本框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307330" y="3183890"/>
            <a:ext cx="526415" cy="52260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20" name="文本框 52"/>
          <p:cNvSpPr txBox="1"/>
          <p:nvPr>
            <p:custDataLst>
              <p:tags r:id="rId9"/>
            </p:custDataLst>
          </p:nvPr>
        </p:nvSpPr>
        <p:spPr>
          <a:xfrm>
            <a:off x="6139815" y="3059430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Deep gradient = calm, infinite love.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22" name="文本框 16"/>
          <p:cNvSpPr txBox="1"/>
          <p:nvPr>
            <p:custDataLst>
              <p:tags r:id="rId10"/>
            </p:custDataLst>
          </p:nvPr>
        </p:nvSpPr>
        <p:spPr>
          <a:xfrm>
            <a:off x="1041148" y="3183890"/>
            <a:ext cx="3299988" cy="40011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altLang="en-US" sz="4000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</a:rPr>
              <a:t>Background</a:t>
            </a:r>
            <a:endParaRPr lang="en-US" altLang="en-US" sz="4000" dirty="0">
              <a:solidFill>
                <a:schemeClr val="accent4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文本框1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210810" y="1763395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1" name="文本框1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07330" y="1879600"/>
            <a:ext cx="526415" cy="50927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12" name="文本框 13"/>
          <p:cNvSpPr txBox="1"/>
          <p:nvPr>
            <p:custDataLst>
              <p:tags r:id="rId3"/>
            </p:custDataLst>
          </p:nvPr>
        </p:nvSpPr>
        <p:spPr>
          <a:xfrm>
            <a:off x="6139815" y="1741805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Symbol of steady presence.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14" name="文本框10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210810" y="4398010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5" name="文本框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06695" y="4495800"/>
            <a:ext cx="527050" cy="52832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3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16" name="文本框 34"/>
          <p:cNvSpPr txBox="1"/>
          <p:nvPr>
            <p:custDataLst>
              <p:tags r:id="rId6"/>
            </p:custDataLst>
          </p:nvPr>
        </p:nvSpPr>
        <p:spPr>
          <a:xfrm>
            <a:off x="6139815" y="4376420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 reminder of love’s constant presence.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18" name="文本框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10810" y="3080385"/>
            <a:ext cx="728980" cy="7289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9" name="文本框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307330" y="3183890"/>
            <a:ext cx="526415" cy="52260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20" name="文本框 52"/>
          <p:cNvSpPr txBox="1"/>
          <p:nvPr>
            <p:custDataLst>
              <p:tags r:id="rId9"/>
            </p:custDataLst>
          </p:nvPr>
        </p:nvSpPr>
        <p:spPr>
          <a:xfrm>
            <a:off x="6139815" y="3059430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Fixed in the corner, glowing softly.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22" name="文本框 16"/>
          <p:cNvSpPr txBox="1"/>
          <p:nvPr>
            <p:custDataLst>
              <p:tags r:id="rId10"/>
            </p:custDataLst>
          </p:nvPr>
        </p:nvSpPr>
        <p:spPr>
          <a:xfrm>
            <a:off x="1041148" y="3183890"/>
            <a:ext cx="3299988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 sz="40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Arial" panose="020B0604020202020204" pitchFamily="34" charset="0"/>
                <a:ea typeface="Microsoft YaHei" panose="020B0503020204020204" pitchFamily="34" charset="-122"/>
              </a:rPr>
              <a:t>The Moon</a:t>
            </a:r>
            <a:endParaRPr lang="en-US" altLang="en-US" sz="400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文本框1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210810" y="1763395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1" name="文本框1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07330" y="1879600"/>
            <a:ext cx="526415" cy="50927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12" name="文本框 13"/>
          <p:cNvSpPr txBox="1"/>
          <p:nvPr>
            <p:custDataLst>
              <p:tags r:id="rId3"/>
            </p:custDataLst>
          </p:nvPr>
        </p:nvSpPr>
        <p:spPr>
          <a:xfrm>
            <a:off x="6139815" y="1741805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100 twinkling stars.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14" name="文本框10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210810" y="4398010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5" name="文本框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06695" y="4495800"/>
            <a:ext cx="527050" cy="52832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3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16" name="文本框 34"/>
          <p:cNvSpPr txBox="1"/>
          <p:nvPr>
            <p:custDataLst>
              <p:tags r:id="rId6"/>
            </p:custDataLst>
          </p:nvPr>
        </p:nvSpPr>
        <p:spPr>
          <a:xfrm>
            <a:off x="6139815" y="4376420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Represents countless tiny promises in love.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18" name="文本框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10810" y="3080385"/>
            <a:ext cx="728980" cy="7289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9" name="文本框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307330" y="3183890"/>
            <a:ext cx="526415" cy="52260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20" name="文本框 52"/>
          <p:cNvSpPr txBox="1"/>
          <p:nvPr>
            <p:custDataLst>
              <p:tags r:id="rId9"/>
            </p:custDataLst>
          </p:nvPr>
        </p:nvSpPr>
        <p:spPr>
          <a:xfrm>
            <a:off x="6139815" y="3059430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Gentle flicker = secret wishes &amp; memories.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22" name="文本框 16"/>
          <p:cNvSpPr txBox="1"/>
          <p:nvPr>
            <p:custDataLst>
              <p:tags r:id="rId10"/>
            </p:custDataLst>
          </p:nvPr>
        </p:nvSpPr>
        <p:spPr>
          <a:xfrm>
            <a:off x="1041148" y="3183890"/>
            <a:ext cx="3299988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 sz="4000" dirty="0">
                <a:ln w="15875"/>
                <a:gradFill>
                  <a:gsLst>
                    <a:gs pos="0">
                      <a:schemeClr val="accent1">
                        <a:lumOff val="-19998"/>
                        <a:satOff val="20000"/>
                      </a:schemeClr>
                    </a:gs>
                    <a:gs pos="100000">
                      <a:schemeClr val="accent1">
                        <a:lumOff val="15000"/>
                        <a:satOff val="-14998"/>
                      </a:schemeClr>
                    </a:gs>
                  </a:gsLst>
                  <a:lin ang="0" scaled="0"/>
                </a:gradFill>
                <a:effectLst/>
                <a:latin typeface="Arial" panose="020B0604020202020204" pitchFamily="34" charset="0"/>
                <a:ea typeface="Microsoft YaHei" panose="020B0503020204020204" pitchFamily="34" charset="-122"/>
              </a:rPr>
              <a:t>The Stars</a:t>
            </a:r>
            <a:endParaRPr lang="en-US" altLang="en-US" sz="4000" dirty="0">
              <a:ln w="15875"/>
              <a:gradFill>
                <a:gsLst>
                  <a:gs pos="0">
                    <a:schemeClr val="accent1">
                      <a:lumOff val="-19998"/>
                      <a:satOff val="20000"/>
                    </a:schemeClr>
                  </a:gs>
                  <a:gs pos="100000">
                    <a:schemeClr val="accent1">
                      <a:lumOff val="15000"/>
                      <a:satOff val="-14998"/>
                    </a:schemeClr>
                  </a:gs>
                </a:gsLst>
                <a:lin ang="0" scaled="0"/>
              </a:gra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文本框1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210810" y="1763395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1" name="文本框1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07330" y="1879600"/>
            <a:ext cx="526415" cy="50927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12" name="文本框 13"/>
          <p:cNvSpPr txBox="1"/>
          <p:nvPr>
            <p:custDataLst>
              <p:tags r:id="rId3"/>
            </p:custDataLst>
          </p:nvPr>
        </p:nvSpPr>
        <p:spPr>
          <a:xfrm>
            <a:off x="6139815" y="1741805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 wish in motion.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14" name="文本框10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210810" y="4398010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5" name="文本框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06695" y="4495800"/>
            <a:ext cx="527050" cy="52832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3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16" name="文本框 34"/>
          <p:cNvSpPr txBox="1"/>
          <p:nvPr>
            <p:custDataLst>
              <p:tags r:id="rId6"/>
            </p:custDataLst>
          </p:nvPr>
        </p:nvSpPr>
        <p:spPr>
          <a:xfrm>
            <a:off x="6139815" y="4376420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Symbolizes that true dreams of love never fade.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18" name="文本框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10810" y="3080385"/>
            <a:ext cx="728980" cy="7289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9" name="文本框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307330" y="3183890"/>
            <a:ext cx="526415" cy="52260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20" name="文本框 52"/>
          <p:cNvSpPr txBox="1"/>
          <p:nvPr>
            <p:custDataLst>
              <p:tags r:id="rId9"/>
            </p:custDataLst>
          </p:nvPr>
        </p:nvSpPr>
        <p:spPr>
          <a:xfrm>
            <a:off x="6139815" y="3059430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Smooth glide across the sky.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22" name="文本框 16"/>
          <p:cNvSpPr txBox="1"/>
          <p:nvPr>
            <p:custDataLst>
              <p:tags r:id="rId10"/>
            </p:custDataLst>
          </p:nvPr>
        </p:nvSpPr>
        <p:spPr>
          <a:xfrm>
            <a:off x="1041148" y="3183890"/>
            <a:ext cx="3299988" cy="40011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/>
            <a:r>
              <a:rPr lang="en-US" altLang="en-US" sz="4000" dirty="0">
                <a:solidFill>
                  <a:schemeClr val="accent3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</a:rPr>
              <a:t>The Falling Star</a:t>
            </a:r>
            <a:endParaRPr lang="en-US" altLang="en-US" sz="4000" dirty="0">
              <a:solidFill>
                <a:schemeClr val="accent3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1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2613"/>
</p:tagLst>
</file>

<file path=ppt/tags/tag132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2613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EMPLATE_MASTER_THUMB_INDEX" val="12"/>
  <p:tag name="KSO_WM_UNIT_SHOW_EDIT_AREA_INDICATION" val="0"/>
  <p:tag name="KSO_WM_TAG_VERSION" val="1.0"/>
  <p:tag name="KSO_WM_BEAUTIFY_FLAG" val="#wm#"/>
  <p:tag name="KSO_WM_TEMPLATE_CATEGORY" val="custom"/>
  <p:tag name="KSO_WM_TEMPLATE_INDEX" val="20202613"/>
  <p:tag name="KSO_WM_TEMPLATE_THUMBS_INDEX" val="1、4、7、15"/>
</p:tagLst>
</file>

<file path=ppt/tags/tag137.xml><?xml version="1.0" encoding="utf-8"?>
<p:tagLst xmlns:p="http://schemas.openxmlformats.org/presentationml/2006/main">
  <p:tag name="KSO_WM_UNIT_ISCONTENTS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13_1*a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PRESET_TEXT" val="FRESH WORK SUMMARY"/>
</p:tagLst>
</file>

<file path=ppt/tags/tag138.xml><?xml version="1.0" encoding="utf-8"?>
<p:tagLst xmlns:p="http://schemas.openxmlformats.org/presentationml/2006/main">
  <p:tag name="KSO_WM_UNIT_ISCONTENTS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613_1*b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PRESET_TEXT" val="Reporter name"/>
</p:tagLst>
</file>

<file path=ppt/tags/tag139.xml><?xml version="1.0" encoding="utf-8"?>
<p:tagLst xmlns:p="http://schemas.openxmlformats.org/presentationml/2006/main">
  <p:tag name="KSO_WM_UNIT_ISCONTENTSTITLE" val="0"/>
  <p:tag name="KSO_WM_UNIT_PRESET_TEXT" val="Report date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2613_1*b*2"/>
  <p:tag name="KSO_WM_TEMPLATE_CATEGORY" val="custom"/>
  <p:tag name="KSO_WM_TEMPLATE_INDEX" val="20202613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ISCONTENTS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613_1*b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PRESET_TEXT" val="Reporter name"/>
</p:tagLst>
</file>

<file path=ppt/tags/tag141.xml><?xml version="1.0" encoding="utf-8"?>
<p:tagLst xmlns:p="http://schemas.openxmlformats.org/presentationml/2006/main">
  <p:tag name="KSO_WM_SLIDE_ID" val="custom20202613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613"/>
  <p:tag name="KSO_WM_SLIDE_LAYOUT" val="a_b"/>
  <p:tag name="KSO_WM_SLIDE_LAYOUT_CNT" val="1_2"/>
  <p:tag name="KSO_WM_TEMPLATE_THUMBS_INDEX" val="1、4、7、15"/>
  <p:tag name="KSO_WM_TEMPLATE_MASTER_THUMB_INDEX" val="1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613_2*b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6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2*l_h_i*1_1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393.05,&quot;left&quot;:410.3,&quot;top&quot;:93.65,&quot;width&quot;:376.4}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2*l_h_i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393.05,&quot;left&quot;:410.3,&quot;top&quot;:93.65,&quot;width&quot;:376.4}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13_2*l_h_i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393.05,&quot;left&quot;:410.3,&quot;top&quot;:93.65,&quot;width&quot;:376.4}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13_2*l_h_i*1_2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393.05,&quot;left&quot;:410.3,&quot;top&quot;:93.65,&quot;width&quot;:376.4}"/>
</p:tagLst>
</file>

<file path=ppt/tags/tag147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13_2*l_h_a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393.05,&quot;left&quot;:410.3,&quot;top&quot;:93.65,&quot;width&quot;:376.4}"/>
</p:tagLst>
</file>

<file path=ppt/tags/tag148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2*l_h_a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393.05,&quot;left&quot;:410.3,&quot;top&quot;:93.65,&quot;width&quot;:376.4}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2*l_h_i*1_1_2"/>
  <p:tag name="KSO_WM_TEMPLATE_CATEGORY" val="custom"/>
  <p:tag name="KSO_WM_TEMPLATE_INDEX" val="20202613"/>
  <p:tag name="KSO_WM_UNIT_LAYERLEVEL" val="1_1_1"/>
  <p:tag name="KSO_WM_TAG_VERSION" val="1.0"/>
  <p:tag name="KSO_WM_DIAGRAM_VIRTUALLY_FRAME" val="{&quot;height&quot;:186.95,&quot;left&quot;:410.3,&quot;top&quot;:171,&quot;width&quot;:281.55}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2*l_h_i*1_1_1"/>
  <p:tag name="KSO_WM_TEMPLATE_CATEGORY" val="custom"/>
  <p:tag name="KSO_WM_TEMPLATE_INDEX" val="20202613"/>
  <p:tag name="KSO_WM_UNIT_LAYERLEVEL" val="1_1_1"/>
  <p:tag name="KSO_WM_TAG_VERSION" val="1.0"/>
  <p:tag name="KSO_WM_DIAGRAM_VIRTUALLY_FRAME" val="{&quot;height&quot;:186.95,&quot;left&quot;:410.3,&quot;top&quot;:171,&quot;width&quot;:281.55}"/>
</p:tagLst>
</file>

<file path=ppt/tags/tag151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2*l_h_a*1_2_1"/>
  <p:tag name="KSO_WM_TEMPLATE_CATEGORY" val="custom"/>
  <p:tag name="KSO_WM_TEMPLATE_INDEX" val="20202613"/>
  <p:tag name="KSO_WM_UNIT_LAYERLEVEL" val="1_1_1"/>
  <p:tag name="KSO_WM_TAG_VERSION" val="1.0"/>
  <p:tag name="KSO_WM_UNIT_PRESET_TEXT" val="Click here to add to the title"/>
  <p:tag name="KSO_WM_DIAGRAM_VIRTUALLY_FRAME" val="{&quot;height&quot;:315.7,&quot;left&quot;:410.3,&quot;top&quot;:171,&quot;width&quot;:281.55}"/>
</p:tagLst>
</file>

<file path=ppt/tags/tag152.xml><?xml version="1.0" encoding="utf-8"?>
<p:tagLst xmlns:p="http://schemas.openxmlformats.org/presentationml/2006/main">
  <p:tag name="KSO_WM_SLIDE_ID" val="custom20202613_2"/>
  <p:tag name="KSO_WM_TEMPLATE_SUBCATEGORY" val="0"/>
  <p:tag name="KSO_WM_TEMPLATE_MASTER_TYPE" val="1"/>
  <p:tag name="KSO_WM_TEMPLATE_COLOR_TYPE" val="1"/>
  <p:tag name="KSO_WM_SLIDE_ITEM_CNT" val="2"/>
  <p:tag name="KSO_WM_SLIDE_INDEX" val="2"/>
  <p:tag name="KSO_WM_TAG_VERSION" val="1.0"/>
  <p:tag name="KSO_WM_BEAUTIFY_FLAG" val="#wm#"/>
  <p:tag name="KSO_WM_TEMPLATE_CATEGORY" val="custom"/>
  <p:tag name="KSO_WM_TEMPLATE_INDEX" val="20202613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3*l_h_i*1_1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3*l_h_i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155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13_3*l_h_a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2613_3*l_h_i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02613_3*l_h_i*1_3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158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2613_3*l_h_a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13_3*l_h_i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13_3*l_h_i*1_2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161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3*l_h_a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613_3*b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6"/>
</p:tagLst>
</file>

<file path=ppt/tags/tag163.xml><?xml version="1.0" encoding="utf-8"?>
<p:tagLst xmlns:p="http://schemas.openxmlformats.org/presentationml/2006/main">
  <p:tag name="KSO_WM_SLIDE_ID" val="custom20202613_3"/>
  <p:tag name="KSO_WM_TEMPLATE_SUBCATEGORY" val="0"/>
  <p:tag name="KSO_WM_TEMPLATE_MASTER_TYPE" val="1"/>
  <p:tag name="KSO_WM_TEMPLATE_COLOR_TYPE" val="1"/>
  <p:tag name="KSO_WM_SLIDE_ITEM_CNT" val="3"/>
  <p:tag name="KSO_WM_SLIDE_INDEX" val="3"/>
  <p:tag name="KSO_WM_TAG_VERSION" val="1.0"/>
  <p:tag name="KSO_WM_BEAUTIFY_FLAG" val="#wm#"/>
  <p:tag name="KSO_WM_TEMPLATE_CATEGORY" val="custom"/>
  <p:tag name="KSO_WM_TEMPLATE_INDEX" val="20202613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613_2*b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6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2*l_h_i*1_1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330.25,&quot;left&quot;:410.3,&quot;top&quot;:171,&quot;width&quot;:393.7}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2*l_h_i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330.25,&quot;left&quot;:410.3,&quot;top&quot;:171,&quot;width&quot;:393.7}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13_2*l_h_i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330.25,&quot;left&quot;:410.3,&quot;top&quot;:171,&quot;width&quot;:393.7}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13_2*l_h_i*1_2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330.25,&quot;left&quot;:410.3,&quot;top&quot;:171,&quot;width&quot;:393.7}"/>
</p:tagLst>
</file>

<file path=ppt/tags/tag169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13_2*l_h_a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330.25,&quot;left&quot;:410.3,&quot;top&quot;:171,&quot;width&quot;:393.7}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2*l_h_a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330.25,&quot;left&quot;:410.3,&quot;top&quot;:171,&quot;width&quot;:393.7}"/>
</p:tagLst>
</file>

<file path=ppt/tags/tag171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2*l_h_a*1_2_1"/>
  <p:tag name="KSO_WM_TEMPLATE_CATEGORY" val="custom"/>
  <p:tag name="KSO_WM_TEMPLATE_INDEX" val="20202613"/>
  <p:tag name="KSO_WM_UNIT_LAYERLEVEL" val="1_1_1"/>
  <p:tag name="KSO_WM_TAG_VERSION" val="1.0"/>
  <p:tag name="KSO_WM_UNIT_PRESET_TEXT" val="Click here to add to the title"/>
  <p:tag name="KSO_WM_DIAGRAM_VIRTUALLY_FRAME" val="{&quot;height&quot;:186.95,&quot;left&quot;:410.3,&quot;top&quot;:171,&quot;width&quot;:393.7}"/>
</p:tagLst>
</file>

<file path=ppt/tags/tag172.xml><?xml version="1.0" encoding="utf-8"?>
<p:tagLst xmlns:p="http://schemas.openxmlformats.org/presentationml/2006/main">
  <p:tag name="KSO_WM_SLIDE_ID" val="custom20202613_2"/>
  <p:tag name="KSO_WM_TEMPLATE_SUBCATEGORY" val="0"/>
  <p:tag name="KSO_WM_TEMPLATE_MASTER_TYPE" val="1"/>
  <p:tag name="KSO_WM_TEMPLATE_COLOR_TYPE" val="1"/>
  <p:tag name="KSO_WM_SLIDE_ITEM_CNT" val="2"/>
  <p:tag name="KSO_WM_SLIDE_INDEX" val="2"/>
  <p:tag name="KSO_WM_TAG_VERSION" val="1.0"/>
  <p:tag name="KSO_WM_BEAUTIFY_FLAG" val="#wm#"/>
  <p:tag name="KSO_WM_TEMPLATE_CATEGORY" val="custom"/>
  <p:tag name="KSO_WM_TEMPLATE_INDEX" val="20202613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4*l_h_i*1_1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519.8,&quot;left&quot;:410.3,&quot;top&quot;:10.35,&quot;width&quot;:391.6}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4*l_h_i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519.8,&quot;left&quot;:410.3,&quot;top&quot;:10.35,&quot;width&quot;:391.6}"/>
</p:tagLst>
</file>

<file path=ppt/tags/tag175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13_4*l_h_a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519.8,&quot;left&quot;:410.3,&quot;top&quot;:10.35,&quot;width&quot;:391.6}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2613_4*l_h_i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519.8,&quot;left&quot;:410.3,&quot;top&quot;:10.35,&quot;width&quot;:391.6}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02613_4*l_h_i*1_3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519.8,&quot;left&quot;:410.3,&quot;top&quot;:10.35,&quot;width&quot;:391.6}"/>
</p:tagLst>
</file>

<file path=ppt/tags/tag178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2613_4*l_h_a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519.8,&quot;left&quot;:410.3,&quot;top&quot;:10.35,&quot;width&quot;:391.6}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custom20202613_4*l_h_i*1_4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519.8,&quot;left&quot;:410.3,&quot;top&quot;:10.35,&quot;width&quot;:391.6}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custom20202613_4*l_h_i*1_4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519.8,&quot;left&quot;:410.3,&quot;top&quot;:10.35,&quot;width&quot;:391.6}"/>
</p:tagLst>
</file>

<file path=ppt/tags/tag181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custom20202613_4*l_h_a*1_4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519.8,&quot;left&quot;:410.3,&quot;top&quot;:10.35,&quot;width&quot;:391.6}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13_4*l_h_i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519.8,&quot;left&quot;:410.3,&quot;top&quot;:10.35,&quot;width&quot;:391.6}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13_4*l_h_i*1_2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519.8,&quot;left&quot;:410.3,&quot;top&quot;:10.35,&quot;width&quot;:391.6}"/>
</p:tagLst>
</file>

<file path=ppt/tags/tag184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4*l_h_a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519.8,&quot;left&quot;:410.3,&quot;top&quot;:10.35,&quot;width&quot;:391.6}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613_4*b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6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4*l_h_i*1_1_2"/>
  <p:tag name="KSO_WM_TEMPLATE_CATEGORY" val="custom"/>
  <p:tag name="KSO_WM_TEMPLATE_INDEX" val="20202613"/>
  <p:tag name="KSO_WM_UNIT_LAYERLEVEL" val="1_1_1"/>
  <p:tag name="KSO_WM_TAG_VERSION" val="1.0"/>
  <p:tag name="KSO_WM_DIAGRAM_VIRTUALLY_FRAME" val="{&quot;height&quot;:346.75,&quot;left&quot;:410.3,&quot;top&quot;:102.4,&quot;width&quot;:281.55}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4*l_h_i*1_1_1"/>
  <p:tag name="KSO_WM_TEMPLATE_CATEGORY" val="custom"/>
  <p:tag name="KSO_WM_TEMPLATE_INDEX" val="20202613"/>
  <p:tag name="KSO_WM_UNIT_LAYERLEVEL" val="1_1_1"/>
  <p:tag name="KSO_WM_TAG_VERSION" val="1.0"/>
  <p:tag name="KSO_WM_DIAGRAM_VIRTUALLY_FRAME" val="{&quot;height&quot;:346.75,&quot;left&quot;:410.3,&quot;top&quot;:102.4,&quot;width&quot;:281.55}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4*l_h_i*1_1_2"/>
  <p:tag name="KSO_WM_TEMPLATE_CATEGORY" val="custom"/>
  <p:tag name="KSO_WM_TEMPLATE_INDEX" val="20202613"/>
  <p:tag name="KSO_WM_UNIT_LAYERLEVEL" val="1_1_1"/>
  <p:tag name="KSO_WM_TAG_VERSION" val="1.0"/>
  <p:tag name="KSO_WM_DIAGRAM_VIRTUALLY_FRAME" val="{&quot;height&quot;:346.75,&quot;left&quot;:410.3,&quot;top&quot;:102.4,&quot;width&quot;:281.55}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4*l_h_i*1_1_1"/>
  <p:tag name="KSO_WM_TEMPLATE_CATEGORY" val="custom"/>
  <p:tag name="KSO_WM_TEMPLATE_INDEX" val="20202613"/>
  <p:tag name="KSO_WM_UNIT_LAYERLEVEL" val="1_1_1"/>
  <p:tag name="KSO_WM_TAG_VERSION" val="1.0"/>
  <p:tag name="KSO_WM_DIAGRAM_VIRTUALLY_FRAME" val="{&quot;height&quot;:346.75,&quot;left&quot;:410.3,&quot;top&quot;:102.4,&quot;width&quot;:281.55}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13_4*l_h_a*1_1_1"/>
  <p:tag name="KSO_WM_TEMPLATE_CATEGORY" val="custom"/>
  <p:tag name="KSO_WM_TEMPLATE_INDEX" val="20202613"/>
  <p:tag name="KSO_WM_UNIT_LAYERLEVEL" val="1_1_1"/>
  <p:tag name="KSO_WM_TAG_VERSION" val="1.0"/>
  <p:tag name="KSO_WM_UNIT_PRESET_TEXT" val="Click here to add to the title"/>
  <p:tag name="KSO_WM_DIAGRAM_VIRTUALLY_FRAME" val="{&quot;height&quot;:519.8,&quot;left&quot;:410.3,&quot;top&quot;:10.35,&quot;width&quot;:281.55}"/>
</p:tagLst>
</file>

<file path=ppt/tags/tag191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13_4*l_h_a*1_1_1"/>
  <p:tag name="KSO_WM_TEMPLATE_CATEGORY" val="custom"/>
  <p:tag name="KSO_WM_TEMPLATE_INDEX" val="20202613"/>
  <p:tag name="KSO_WM_UNIT_LAYERLEVEL" val="1_1_1"/>
  <p:tag name="KSO_WM_TAG_VERSION" val="1.0"/>
  <p:tag name="KSO_WM_UNIT_PRESET_TEXT" val="Click here to add to the title"/>
  <p:tag name="KSO_WM_DIAGRAM_VIRTUALLY_FRAME" val="{&quot;height&quot;:519.8,&quot;left&quot;:410.3,&quot;top&quot;:10.35,&quot;width&quot;:281.55}"/>
</p:tagLst>
</file>

<file path=ppt/tags/tag192.xml><?xml version="1.0" encoding="utf-8"?>
<p:tagLst xmlns:p="http://schemas.openxmlformats.org/presentationml/2006/main">
  <p:tag name="KSO_WM_SLIDE_ID" val="custom20202613_4"/>
  <p:tag name="KSO_WM_TEMPLATE_SUBCATEGORY" val="0"/>
  <p:tag name="KSO_WM_TEMPLATE_MASTER_TYPE" val="1"/>
  <p:tag name="KSO_WM_TEMPLATE_COLOR_TYPE" val="1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202613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3*l_h_i*1_1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3*l_h_i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195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13_3*l_h_a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2613_3*l_h_i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02613_3*l_h_i*1_3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198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2613_3*l_h_a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13_3*l_h_i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13_3*l_h_i*1_2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01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3*l_h_a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613_3*b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6"/>
</p:tagLst>
</file>

<file path=ppt/tags/tag203.xml><?xml version="1.0" encoding="utf-8"?>
<p:tagLst xmlns:p="http://schemas.openxmlformats.org/presentationml/2006/main">
  <p:tag name="KSO_WM_SLIDE_ID" val="custom20202613_3"/>
  <p:tag name="KSO_WM_TEMPLATE_SUBCATEGORY" val="0"/>
  <p:tag name="KSO_WM_TEMPLATE_MASTER_TYPE" val="1"/>
  <p:tag name="KSO_WM_TEMPLATE_COLOR_TYPE" val="1"/>
  <p:tag name="KSO_WM_SLIDE_ITEM_CNT" val="3"/>
  <p:tag name="KSO_WM_SLIDE_INDEX" val="3"/>
  <p:tag name="KSO_WM_TAG_VERSION" val="1.0"/>
  <p:tag name="KSO_WM_BEAUTIFY_FLAG" val="#wm#"/>
  <p:tag name="KSO_WM_TEMPLATE_CATEGORY" val="custom"/>
  <p:tag name="KSO_WM_TEMPLATE_INDEX" val="20202613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3*l_h_i*1_1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3*l_h_i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06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13_3*l_h_a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2613_3*l_h_i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02613_3*l_h_i*1_3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09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2613_3*l_h_a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13_3*l_h_i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13_3*l_h_i*1_2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12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3*l_h_a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613_3*b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6"/>
</p:tagLst>
</file>

<file path=ppt/tags/tag214.xml><?xml version="1.0" encoding="utf-8"?>
<p:tagLst xmlns:p="http://schemas.openxmlformats.org/presentationml/2006/main">
  <p:tag name="KSO_WM_SLIDE_ID" val="custom20202613_3"/>
  <p:tag name="KSO_WM_TEMPLATE_SUBCATEGORY" val="0"/>
  <p:tag name="KSO_WM_TEMPLATE_MASTER_TYPE" val="1"/>
  <p:tag name="KSO_WM_TEMPLATE_COLOR_TYPE" val="1"/>
  <p:tag name="KSO_WM_SLIDE_ITEM_CNT" val="3"/>
  <p:tag name="KSO_WM_SLIDE_INDEX" val="3"/>
  <p:tag name="KSO_WM_TAG_VERSION" val="1.0"/>
  <p:tag name="KSO_WM_BEAUTIFY_FLAG" val="#wm#"/>
  <p:tag name="KSO_WM_TEMPLATE_CATEGORY" val="custom"/>
  <p:tag name="KSO_WM_TEMPLATE_INDEX" val="20202613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3*l_h_i*1_1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3*l_h_i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17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13_3*l_h_a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2613_3*l_h_i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02613_3*l_h_i*1_3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2613_3*l_h_a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13_3*l_h_i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13_3*l_h_i*1_2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23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3*l_h_a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613_3*b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6"/>
</p:tagLst>
</file>

<file path=ppt/tags/tag225.xml><?xml version="1.0" encoding="utf-8"?>
<p:tagLst xmlns:p="http://schemas.openxmlformats.org/presentationml/2006/main">
  <p:tag name="KSO_WM_SLIDE_ID" val="custom20202613_3"/>
  <p:tag name="KSO_WM_TEMPLATE_SUBCATEGORY" val="0"/>
  <p:tag name="KSO_WM_TEMPLATE_MASTER_TYPE" val="1"/>
  <p:tag name="KSO_WM_TEMPLATE_COLOR_TYPE" val="1"/>
  <p:tag name="KSO_WM_SLIDE_ITEM_CNT" val="3"/>
  <p:tag name="KSO_WM_SLIDE_INDEX" val="3"/>
  <p:tag name="KSO_WM_TAG_VERSION" val="1.0"/>
  <p:tag name="KSO_WM_BEAUTIFY_FLAG" val="#wm#"/>
  <p:tag name="KSO_WM_TEMPLATE_CATEGORY" val="custom"/>
  <p:tag name="KSO_WM_TEMPLATE_INDEX" val="20202613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3*l_h_i*1_1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3*l_h_i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28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13_3*l_h_a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2613_3*l_h_i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02613_3*l_h_i*1_3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31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2613_3*l_h_a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13_3*l_h_i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13_3*l_h_i*1_2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34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3*l_h_a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613_3*b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6"/>
</p:tagLst>
</file>

<file path=ppt/tags/tag236.xml><?xml version="1.0" encoding="utf-8"?>
<p:tagLst xmlns:p="http://schemas.openxmlformats.org/presentationml/2006/main">
  <p:tag name="KSO_WM_SLIDE_ID" val="custom20202613_3"/>
  <p:tag name="KSO_WM_TEMPLATE_SUBCATEGORY" val="0"/>
  <p:tag name="KSO_WM_TEMPLATE_MASTER_TYPE" val="1"/>
  <p:tag name="KSO_WM_TEMPLATE_COLOR_TYPE" val="1"/>
  <p:tag name="KSO_WM_SLIDE_ITEM_CNT" val="3"/>
  <p:tag name="KSO_WM_SLIDE_INDEX" val="3"/>
  <p:tag name="KSO_WM_TAG_VERSION" val="1.0"/>
  <p:tag name="KSO_WM_BEAUTIFY_FLAG" val="#wm#"/>
  <p:tag name="KSO_WM_TEMPLATE_CATEGORY" val="custom"/>
  <p:tag name="KSO_WM_TEMPLATE_INDEX" val="20202613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3*l_h_i*1_1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3*l_h_i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39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13_3*l_h_a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2613_3*l_h_i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02613_3*l_h_i*1_3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42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2613_3*l_h_a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13_3*l_h_i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13_3*l_h_i*1_2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45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3*l_h_a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613_3*b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6"/>
</p:tagLst>
</file>

<file path=ppt/tags/tag247.xml><?xml version="1.0" encoding="utf-8"?>
<p:tagLst xmlns:p="http://schemas.openxmlformats.org/presentationml/2006/main">
  <p:tag name="KSO_WM_SLIDE_ID" val="custom20202613_3"/>
  <p:tag name="KSO_WM_TEMPLATE_SUBCATEGORY" val="0"/>
  <p:tag name="KSO_WM_TEMPLATE_MASTER_TYPE" val="1"/>
  <p:tag name="KSO_WM_TEMPLATE_COLOR_TYPE" val="1"/>
  <p:tag name="KSO_WM_SLIDE_ITEM_CNT" val="3"/>
  <p:tag name="KSO_WM_SLIDE_INDEX" val="3"/>
  <p:tag name="KSO_WM_TAG_VERSION" val="1.0"/>
  <p:tag name="KSO_WM_BEAUTIFY_FLAG" val="#wm#"/>
  <p:tag name="KSO_WM_TEMPLATE_CATEGORY" val="custom"/>
  <p:tag name="KSO_WM_TEMPLATE_INDEX" val="20202613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3*l_h_i*1_1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3*l_h_i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13_3*l_h_a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2613_3*l_h_i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02613_3*l_h_i*1_3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53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2613_3*l_h_a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13_3*l_h_i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13_3*l_h_i*1_2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56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3*l_h_a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613_3*b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6"/>
</p:tagLst>
</file>

<file path=ppt/tags/tag258.xml><?xml version="1.0" encoding="utf-8"?>
<p:tagLst xmlns:p="http://schemas.openxmlformats.org/presentationml/2006/main">
  <p:tag name="KSO_WM_SLIDE_ID" val="custom20202613_3"/>
  <p:tag name="KSO_WM_TEMPLATE_SUBCATEGORY" val="0"/>
  <p:tag name="KSO_WM_TEMPLATE_MASTER_TYPE" val="1"/>
  <p:tag name="KSO_WM_TEMPLATE_COLOR_TYPE" val="1"/>
  <p:tag name="KSO_WM_SLIDE_ITEM_CNT" val="3"/>
  <p:tag name="KSO_WM_SLIDE_INDEX" val="3"/>
  <p:tag name="KSO_WM_TAG_VERSION" val="1.0"/>
  <p:tag name="KSO_WM_BEAUTIFY_FLAG" val="#wm#"/>
  <p:tag name="KSO_WM_TEMPLATE_CATEGORY" val="custom"/>
  <p:tag name="KSO_WM_TEMPLATE_INDEX" val="20202613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613_2*b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6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2*l_h_i*1_1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330.25,&quot;left&quot;:410.3,&quot;top&quot;:171,&quot;width&quot;:393.7}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2*l_h_i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330.25,&quot;left&quot;:410.3,&quot;top&quot;:171,&quot;width&quot;:393.7}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13_2*l_h_i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330.25,&quot;left&quot;:410.3,&quot;top&quot;:171,&quot;width&quot;:393.7}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13_2*l_h_i*1_2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330.25,&quot;left&quot;:410.3,&quot;top&quot;:171,&quot;width&quot;:393.7}"/>
</p:tagLst>
</file>

<file path=ppt/tags/tag264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13_2*l_h_a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330.25,&quot;left&quot;:410.3,&quot;top&quot;:171,&quot;width&quot;:393.7}"/>
</p:tagLst>
</file>

<file path=ppt/tags/tag265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2*l_h_a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330.25,&quot;left&quot;:410.3,&quot;top&quot;:171,&quot;width&quot;:393.7}"/>
</p:tagLst>
</file>

<file path=ppt/tags/tag266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2*l_h_a*1_2_1"/>
  <p:tag name="KSO_WM_TEMPLATE_CATEGORY" val="custom"/>
  <p:tag name="KSO_WM_TEMPLATE_INDEX" val="20202613"/>
  <p:tag name="KSO_WM_UNIT_LAYERLEVEL" val="1_1_1"/>
  <p:tag name="KSO_WM_TAG_VERSION" val="1.0"/>
  <p:tag name="KSO_WM_UNIT_PRESET_TEXT" val="Click here to add to the title"/>
  <p:tag name="KSO_WM_DIAGRAM_VIRTUALLY_FRAME" val="{&quot;height&quot;:186.95,&quot;left&quot;:410.3,&quot;top&quot;:171,&quot;width&quot;:393.7}"/>
</p:tagLst>
</file>

<file path=ppt/tags/tag267.xml><?xml version="1.0" encoding="utf-8"?>
<p:tagLst xmlns:p="http://schemas.openxmlformats.org/presentationml/2006/main">
  <p:tag name="KSO_WM_SLIDE_ID" val="custom20202613_2"/>
  <p:tag name="KSO_WM_TEMPLATE_SUBCATEGORY" val="0"/>
  <p:tag name="KSO_WM_TEMPLATE_MASTER_TYPE" val="1"/>
  <p:tag name="KSO_WM_TEMPLATE_COLOR_TYPE" val="1"/>
  <p:tag name="KSO_WM_SLIDE_ITEM_CNT" val="2"/>
  <p:tag name="KSO_WM_SLIDE_INDEX" val="2"/>
  <p:tag name="KSO_WM_TAG_VERSION" val="1.0"/>
  <p:tag name="KSO_WM_BEAUTIFY_FLAG" val="#wm#"/>
  <p:tag name="KSO_WM_TEMPLATE_CATEGORY" val="custom"/>
  <p:tag name="KSO_WM_TEMPLATE_INDEX" val="20202613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3*l_h_i*1_1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3*l_h_i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13_3*l_h_a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2613_3*l_h_i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02613_3*l_h_i*1_3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73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2613_3*l_h_a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13_3*l_h_i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13_3*l_h_i*1_2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76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3*l_h_a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613_3*b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6"/>
</p:tagLst>
</file>

<file path=ppt/tags/tag278.xml><?xml version="1.0" encoding="utf-8"?>
<p:tagLst xmlns:p="http://schemas.openxmlformats.org/presentationml/2006/main">
  <p:tag name="KSO_WM_SLIDE_ID" val="custom20202613_3"/>
  <p:tag name="KSO_WM_TEMPLATE_SUBCATEGORY" val="0"/>
  <p:tag name="KSO_WM_TEMPLATE_MASTER_TYPE" val="1"/>
  <p:tag name="KSO_WM_TEMPLATE_COLOR_TYPE" val="1"/>
  <p:tag name="KSO_WM_SLIDE_ITEM_CNT" val="3"/>
  <p:tag name="KSO_WM_SLIDE_INDEX" val="3"/>
  <p:tag name="KSO_WM_TAG_VERSION" val="1.0"/>
  <p:tag name="KSO_WM_BEAUTIFY_FLAG" val="#wm#"/>
  <p:tag name="KSO_WM_TEMPLATE_CATEGORY" val="custom"/>
  <p:tag name="KSO_WM_TEMPLATE_INDEX" val="20202613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3*l_h_i*1_1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3*l_h_i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81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13_3*l_h_a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2613_3*l_h_i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02613_3*l_h_i*1_3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84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2613_3*l_h_a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13_3*l_h_i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13_3*l_h_i*1_2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87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3*l_h_a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613_3*b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6"/>
</p:tagLst>
</file>

<file path=ppt/tags/tag289.xml><?xml version="1.0" encoding="utf-8"?>
<p:tagLst xmlns:p="http://schemas.openxmlformats.org/presentationml/2006/main">
  <p:tag name="KSO_WM_SLIDE_ID" val="custom20202613_3"/>
  <p:tag name="KSO_WM_TEMPLATE_SUBCATEGORY" val="0"/>
  <p:tag name="KSO_WM_TEMPLATE_MASTER_TYPE" val="1"/>
  <p:tag name="KSO_WM_TEMPLATE_COLOR_TYPE" val="1"/>
  <p:tag name="KSO_WM_SLIDE_ITEM_CNT" val="3"/>
  <p:tag name="KSO_WM_SLIDE_INDEX" val="3"/>
  <p:tag name="KSO_WM_TAG_VERSION" val="1.0"/>
  <p:tag name="KSO_WM_BEAUTIFY_FLAG" val="#wm#"/>
  <p:tag name="KSO_WM_TEMPLATE_CATEGORY" val="custom"/>
  <p:tag name="KSO_WM_TEMPLATE_INDEX" val="20202613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4*l_h_i*1_1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519.8,&quot;left&quot;:410.3,&quot;top&quot;:10.35,&quot;width&quot;:391.6}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4*l_h_i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519.8,&quot;left&quot;:410.3,&quot;top&quot;:10.35,&quot;width&quot;:391.6}"/>
</p:tagLst>
</file>

<file path=ppt/tags/tag292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13_4*l_h_a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519.8,&quot;left&quot;:410.3,&quot;top&quot;:10.35,&quot;width&quot;:391.6}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2613_4*l_h_i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519.8,&quot;left&quot;:410.3,&quot;top&quot;:10.35,&quot;width&quot;:391.6}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02613_4*l_h_i*1_3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519.8,&quot;left&quot;:410.3,&quot;top&quot;:10.35,&quot;width&quot;:391.6}"/>
</p:tagLst>
</file>

<file path=ppt/tags/tag295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2613_4*l_h_a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519.8,&quot;left&quot;:410.3,&quot;top&quot;:10.35,&quot;width&quot;:391.6}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custom20202613_4*l_h_i*1_4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519.8,&quot;left&quot;:410.3,&quot;top&quot;:10.35,&quot;width&quot;:391.6}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custom20202613_4*l_h_i*1_4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519.8,&quot;left&quot;:410.3,&quot;top&quot;:10.35,&quot;width&quot;:391.6}"/>
</p:tagLst>
</file>

<file path=ppt/tags/tag298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custom20202613_4*l_h_a*1_4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519.8,&quot;left&quot;:410.3,&quot;top&quot;:10.35,&quot;width&quot;:391.6}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13_4*l_h_i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519.8,&quot;left&quot;:410.3,&quot;top&quot;:10.35,&quot;width&quot;:391.6}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13_4*l_h_i*1_2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519.8,&quot;left&quot;:410.3,&quot;top&quot;:10.35,&quot;width&quot;:391.6}"/>
</p:tagLst>
</file>

<file path=ppt/tags/tag301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4*l_h_a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519.8,&quot;left&quot;:410.3,&quot;top&quot;:10.35,&quot;width&quot;:391.6}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613_4*b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6"/>
</p:tagLst>
</file>

<file path=ppt/tags/tag303.xml><?xml version="1.0" encoding="utf-8"?>
<p:tagLst xmlns:p="http://schemas.openxmlformats.org/presentationml/2006/main">
  <p:tag name="KSO_WM_SLIDE_ID" val="custom20202613_4"/>
  <p:tag name="KSO_WM_TEMPLATE_SUBCATEGORY" val="0"/>
  <p:tag name="KSO_WM_TEMPLATE_MASTER_TYPE" val="1"/>
  <p:tag name="KSO_WM_TEMPLATE_COLOR_TYPE" val="1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202613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613_2*b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6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2*l_h_i*1_1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461.75,&quot;left&quot;:410.3,&quot;top&quot;:78.2,&quot;width&quot;:398.75}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2*l_h_i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461.75,&quot;left&quot;:410.3,&quot;top&quot;:78.2,&quot;width&quot;:398.75}"/>
</p:tagLst>
</file>

<file path=ppt/tags/tag307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13_2*l_h_a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461.75,&quot;left&quot;:410.3,&quot;top&quot;:78.2,&quot;width&quot;:398.75}"/>
</p:tagLst>
</file>

<file path=ppt/tags/tag308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2*l_h_a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461.75,&quot;left&quot;:410.3,&quot;top&quot;:78.2,&quot;width&quot;:398.75}"/>
</p:tagLst>
</file>

<file path=ppt/tags/tag309.xml><?xml version="1.0" encoding="utf-8"?>
<p:tagLst xmlns:p="http://schemas.openxmlformats.org/presentationml/2006/main">
  <p:tag name="KSO_WM_SLIDE_ID" val="custom20202613_2"/>
  <p:tag name="KSO_WM_TEMPLATE_SUBCATEGORY" val="0"/>
  <p:tag name="KSO_WM_TEMPLATE_MASTER_TYPE" val="1"/>
  <p:tag name="KSO_WM_TEMPLATE_COLOR_TYPE" val="1"/>
  <p:tag name="KSO_WM_SLIDE_ITEM_CNT" val="2"/>
  <p:tag name="KSO_WM_SLIDE_INDEX" val="2"/>
  <p:tag name="KSO_WM_TAG_VERSION" val="1.0"/>
  <p:tag name="KSO_WM_BEAUTIFY_FLAG" val="#wm#"/>
  <p:tag name="KSO_WM_TEMPLATE_CATEGORY" val="custom"/>
  <p:tag name="KSO_WM_TEMPLATE_INDEX" val="20202613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613_2*b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6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2*l_h_i*1_1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368.95,&quot;left&quot;:410.3,&quot;top&quot;:171,&quot;width&quot;:398.75}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2*l_h_i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368.95,&quot;left&quot;:410.3,&quot;top&quot;:171,&quot;width&quot;:398.75}"/>
</p:tagLst>
</file>

<file path=ppt/tags/tag313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13_2*l_h_a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368.95,&quot;left&quot;:410.3,&quot;top&quot;:171,&quot;width&quot;:398.75}"/>
</p:tagLst>
</file>

<file path=ppt/tags/tag314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2*l_h_a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368.95,&quot;left&quot;:410.3,&quot;top&quot;:171,&quot;width&quot;:398.75}"/>
</p:tagLst>
</file>

<file path=ppt/tags/tag315.xml><?xml version="1.0" encoding="utf-8"?>
<p:tagLst xmlns:p="http://schemas.openxmlformats.org/presentationml/2006/main">
  <p:tag name="KSO_WM_SLIDE_ID" val="custom20202613_2"/>
  <p:tag name="KSO_WM_TEMPLATE_SUBCATEGORY" val="0"/>
  <p:tag name="KSO_WM_TEMPLATE_MASTER_TYPE" val="1"/>
  <p:tag name="KSO_WM_TEMPLATE_COLOR_TYPE" val="1"/>
  <p:tag name="KSO_WM_SLIDE_ITEM_CNT" val="2"/>
  <p:tag name="KSO_WM_SLIDE_INDEX" val="2"/>
  <p:tag name="KSO_WM_TAG_VERSION" val="1.0"/>
  <p:tag name="KSO_WM_BEAUTIFY_FLAG" val="#wm#"/>
  <p:tag name="KSO_WM_TEMPLATE_CATEGORY" val="custom"/>
  <p:tag name="KSO_WM_TEMPLATE_INDEX" val="20202613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3*l_h_i*1_1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3*l_h_i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318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13_3*l_h_a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2613_3*l_h_i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02613_3*l_h_i*1_3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321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2613_3*l_h_a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13_3*l_h_i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13_3*l_h_i*1_2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324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3*l_h_a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613_3*b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6"/>
</p:tagLst>
</file>

<file path=ppt/tags/tag326.xml><?xml version="1.0" encoding="utf-8"?>
<p:tagLst xmlns:p="http://schemas.openxmlformats.org/presentationml/2006/main">
  <p:tag name="KSO_WM_SLIDE_ID" val="custom20202613_3"/>
  <p:tag name="KSO_WM_TEMPLATE_SUBCATEGORY" val="0"/>
  <p:tag name="KSO_WM_TEMPLATE_MASTER_TYPE" val="1"/>
  <p:tag name="KSO_WM_TEMPLATE_COLOR_TYPE" val="1"/>
  <p:tag name="KSO_WM_SLIDE_ITEM_CNT" val="3"/>
  <p:tag name="KSO_WM_SLIDE_INDEX" val="3"/>
  <p:tag name="KSO_WM_TAG_VERSION" val="1.0"/>
  <p:tag name="KSO_WM_BEAUTIFY_FLAG" val="#wm#"/>
  <p:tag name="KSO_WM_TEMPLATE_CATEGORY" val="custom"/>
  <p:tag name="KSO_WM_TEMPLATE_INDEX" val="20202613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613_2*b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6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2*l_h_i*1_1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368.95,&quot;left&quot;:404.75,&quot;top&quot;:42.25,&quot;width&quot;:398.75}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2*l_h_i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368.95,&quot;left&quot;:404.75,&quot;top&quot;:42.25,&quot;width&quot;:398.75}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13_2*l_h_a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368.95,&quot;left&quot;:404.75,&quot;top&quot;:42.25,&quot;width&quot;:398.75}"/>
</p:tagLst>
</file>

<file path=ppt/tags/tag331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2*l_h_a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368.95,&quot;left&quot;:404.75,&quot;top&quot;:42.25,&quot;width&quot;:398.75}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2*l_h_i*1_1_2"/>
  <p:tag name="KSO_WM_TEMPLATE_CATEGORY" val="custom"/>
  <p:tag name="KSO_WM_TEMPLATE_INDEX" val="20202613"/>
  <p:tag name="KSO_WM_UNIT_LAYERLEVEL" val="1_1_1"/>
  <p:tag name="KSO_WM_TAG_VERSION" val="1.0"/>
  <p:tag name="KSO_WM_DIAGRAM_VIRTUALLY_FRAME" val="{&quot;height&quot;:368.95,&quot;left&quot;:404.75,&quot;top&quot;:42.25,&quot;width&quot;:398.75}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2*l_h_i*1_1_1"/>
  <p:tag name="KSO_WM_TEMPLATE_CATEGORY" val="custom"/>
  <p:tag name="KSO_WM_TEMPLATE_INDEX" val="20202613"/>
  <p:tag name="KSO_WM_UNIT_LAYERLEVEL" val="1_1_1"/>
  <p:tag name="KSO_WM_TAG_VERSION" val="1.0"/>
  <p:tag name="KSO_WM_DIAGRAM_VIRTUALLY_FRAME" val="{&quot;height&quot;:368.95,&quot;left&quot;:404.75,&quot;top&quot;:42.25,&quot;width&quot;:398.75}"/>
</p:tagLst>
</file>

<file path=ppt/tags/tag334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13_2*l_h_a*1_1_1"/>
  <p:tag name="KSO_WM_TEMPLATE_CATEGORY" val="custom"/>
  <p:tag name="KSO_WM_TEMPLATE_INDEX" val="20202613"/>
  <p:tag name="KSO_WM_UNIT_LAYERLEVEL" val="1_1_1"/>
  <p:tag name="KSO_WM_TAG_VERSION" val="1.0"/>
  <p:tag name="KSO_WM_UNIT_PRESET_TEXT" val="Click here to add to the title"/>
  <p:tag name="KSO_WM_DIAGRAM_VIRTUALLY_FRAME" val="{&quot;height&quot;:368.95,&quot;left&quot;:404.75,&quot;top&quot;:42.25,&quot;width&quot;:398.75}"/>
</p:tagLst>
</file>

<file path=ppt/tags/tag335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2*l_h_a*1_2_1"/>
  <p:tag name="KSO_WM_TEMPLATE_CATEGORY" val="custom"/>
  <p:tag name="KSO_WM_TEMPLATE_INDEX" val="20202613"/>
  <p:tag name="KSO_WM_UNIT_LAYERLEVEL" val="1_1_1"/>
  <p:tag name="KSO_WM_TAG_VERSION" val="1.0"/>
  <p:tag name="KSO_WM_UNIT_PRESET_TEXT" val="Click here to add to the title"/>
  <p:tag name="KSO_WM_DIAGRAM_VIRTUALLY_FRAME" val="{&quot;height&quot;:368.95,&quot;left&quot;:404.75,&quot;top&quot;:42.25,&quot;width&quot;:398.75}"/>
</p:tagLst>
</file>

<file path=ppt/tags/tag336.xml><?xml version="1.0" encoding="utf-8"?>
<p:tagLst xmlns:p="http://schemas.openxmlformats.org/presentationml/2006/main">
  <p:tag name="KSO_WM_SLIDE_ID" val="custom20202613_2"/>
  <p:tag name="KSO_WM_TEMPLATE_SUBCATEGORY" val="0"/>
  <p:tag name="KSO_WM_TEMPLATE_MASTER_TYPE" val="1"/>
  <p:tag name="KSO_WM_TEMPLATE_COLOR_TYPE" val="1"/>
  <p:tag name="KSO_WM_SLIDE_ITEM_CNT" val="2"/>
  <p:tag name="KSO_WM_SLIDE_INDEX" val="2"/>
  <p:tag name="KSO_WM_TAG_VERSION" val="1.0"/>
  <p:tag name="KSO_WM_BEAUTIFY_FLAG" val="#wm#"/>
  <p:tag name="KSO_WM_TEMPLATE_CATEGORY" val="custom"/>
  <p:tag name="KSO_WM_TEMPLATE_INDEX" val="20202613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13_7*e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NOCLEAR" val="0"/>
  <p:tag name="KSO_WM_UNIT_VALUE" val="5"/>
  <p:tag name="KSO_WM_UNIT_TYPE" val="e"/>
  <p:tag name="KSO_WM_UNIT_INDEX" val="1"/>
  <p:tag name="KSO_WM_UNIT_PRESET_TEXT" val="PART ONE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13_7*a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a"/>
  <p:tag name="KSO_WM_UNIT_INDEX" val="1"/>
  <p:tag name="KSO_WM_UNIT_PRESET_TEXT" val="Click here to add to the title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13_7*b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60"/>
  <p:tag name="KSO_WM_UNIT_TYPE" val="b"/>
  <p:tag name="KSO_WM_UNIT_INDEX" val="1"/>
  <p:tag name="KSO_WM_UNIT_PRESET_TEXT" val="Click here to add the text, and try to explain your point of view as succinctly as possible.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SLIDE_ID" val="custom20202613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613"/>
  <p:tag name="KSO_WM_SLIDE_TYPE" val="sectionTitle"/>
  <p:tag name="KSO_WM_SLIDE_SUBTYPE" val="pureTxt"/>
  <p:tag name="KSO_WM_SLIDE_LAYOUT" val="a_b_e"/>
  <p:tag name="KSO_WM_SLIDE_LAYOUT_CNT" val="1_1_1"/>
</p:tagLst>
</file>

<file path=ppt/tags/tag341.xml><?xml version="1.0" encoding="utf-8"?>
<p:tagLst xmlns:p="http://schemas.openxmlformats.org/presentationml/2006/main">
  <p:tag name="KSO_WM_UNIT_ISCONTENTS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13_14*a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PRESET_TEXT" val="Click here to add to the title"/>
</p:tagLst>
</file>

<file path=ppt/tags/tag342.xml><?xml version="1.0" encoding="utf-8"?>
<p:tagLst xmlns:p="http://schemas.openxmlformats.org/presentationml/2006/main">
  <p:tag name="KSO_WM_SLIDE_ID" val="custom20202613_14"/>
  <p:tag name="KSO_WM_TEMPLATE_SUBCATEGORY" val="0"/>
  <p:tag name="KSO_WM_SLIDE_TYPE" val="text"/>
  <p:tag name="KSO_WM_SLIDE_SUBTYPE" val="pureTxt"/>
  <p:tag name="KSO_WM_SLIDE_ITEM_CNT" val="0"/>
  <p:tag name="KSO_WM_SLIDE_INDEX" val="14"/>
  <p:tag name="KSO_WM_SLIDE_SIZE" val="720*329"/>
  <p:tag name="KSO_WM_SLIDE_POSITION" val="119*105"/>
  <p:tag name="KSO_WM_TAG_VERSION" val="1.0"/>
  <p:tag name="KSO_WM_BEAUTIFY_FLAG" val="#wm#"/>
  <p:tag name="KSO_WM_TEMPLATE_CATEGORY" val="custom"/>
  <p:tag name="KSO_WM_TEMPLATE_INDEX" val="20202613"/>
  <p:tag name="KSO_WM_SLIDE_LAYOUT" val="a_f"/>
  <p:tag name="KSO_WM_SLIDE_LAYOUT_CNT" val="1_1"/>
  <p:tag name="KSO_WM_TEMPLATE_MASTER_TYPE" val="1"/>
  <p:tag name="KSO_WM_TEMPLATE_COLOR_TYPE" val="1"/>
</p:tagLst>
</file>

<file path=ppt/tags/tag343.xml><?xml version="1.0" encoding="utf-8"?>
<p:tagLst xmlns:p="http://schemas.openxmlformats.org/presentationml/2006/main">
  <p:tag name="KSO_WM_SLIDE_ID" val="custom20202613_14"/>
  <p:tag name="KSO_WM_TEMPLATE_SUBCATEGORY" val="0"/>
  <p:tag name="KSO_WM_SLIDE_TYPE" val="text"/>
  <p:tag name="KSO_WM_SLIDE_SUBTYPE" val="pureTxt"/>
  <p:tag name="KSO_WM_SLIDE_ITEM_CNT" val="0"/>
  <p:tag name="KSO_WM_SLIDE_INDEX" val="14"/>
  <p:tag name="KSO_WM_SLIDE_SIZE" val="720*329"/>
  <p:tag name="KSO_WM_SLIDE_POSITION" val="119*105"/>
  <p:tag name="KSO_WM_TAG_VERSION" val="1.0"/>
  <p:tag name="KSO_WM_BEAUTIFY_FLAG" val="#wm#"/>
  <p:tag name="KSO_WM_TEMPLATE_CATEGORY" val="custom"/>
  <p:tag name="KSO_WM_TEMPLATE_INDEX" val="20202613"/>
  <p:tag name="KSO_WM_SLIDE_LAYOUT" val="a_f"/>
  <p:tag name="KSO_WM_SLIDE_LAYOUT_CNT" val="1_1"/>
  <p:tag name="KSO_WM_TEMPLATE_MASTER_TYPE" val="1"/>
  <p:tag name="KSO_WM_TEMPLATE_COLOR_TYPE" val="1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13_15*a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PRESET_TEXT" val="感谢观看"/>
  <p:tag name="KSO_WM_UNIT_NOCLEAR" val="1"/>
  <p:tag name="KSO_WM_UNIT_VALUE" val="6"/>
  <p:tag name="KSO_WM_UNIT_TYPE" val="a"/>
  <p:tag name="KSO_WM_UNIT_INDEX" val="1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13_15*b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2"/>
  <p:tag name="KSO_WM_UNIT_TYPE" val="b"/>
  <p:tag name="KSO_WM_UNIT_INDEX" val="1"/>
  <p:tag name="KSO_WM_UNIT_PRESET_TEXT" val="Click here to add a subtitle"/>
</p:tagLst>
</file>

<file path=ppt/tags/tag346.xml><?xml version="1.0" encoding="utf-8"?>
<p:tagLst xmlns:p="http://schemas.openxmlformats.org/presentationml/2006/main">
  <p:tag name="KSO_WM_SLIDE_ID" val="custom20202613_15"/>
  <p:tag name="KSO_WM_TEMPLATE_SUBCATEGORY" val="0"/>
  <p:tag name="KSO_WM_TEMPLATE_MASTER_TYPE" val="1"/>
  <p:tag name="KSO_WM_TEMPLATE_COLOR_TYPE" val="1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2613"/>
  <p:tag name="KSO_WM_SLIDE_TYPE" val="endPage"/>
  <p:tag name="KSO_WM_SLIDE_SUBTYPE" val="pureTxt"/>
  <p:tag name="KSO_WM_SLIDE_LAYOUT" val="a_b"/>
  <p:tag name="KSO_WM_SLIDE_LAYOUT_CNT" val="1_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heme/theme1.xml><?xml version="1.0" encoding="utf-8"?>
<a:theme xmlns:a="http://schemas.openxmlformats.org/drawingml/2006/main" name="Office Theme">
  <a:themeElements>
    <a:clrScheme name="自定义 46">
      <a:dk1>
        <a:srgbClr val="000000"/>
      </a:dk1>
      <a:lt1>
        <a:srgbClr val="FFFFFF"/>
      </a:lt1>
      <a:dk2>
        <a:srgbClr val="E3F2F9"/>
      </a:dk2>
      <a:lt2>
        <a:srgbClr val="FFFFFF"/>
      </a:lt2>
      <a:accent1>
        <a:srgbClr val="85BAB5"/>
      </a:accent1>
      <a:accent2>
        <a:srgbClr val="8BC0CD"/>
      </a:accent2>
      <a:accent3>
        <a:srgbClr val="8DB7D7"/>
      </a:accent3>
      <a:accent4>
        <a:srgbClr val="A2ACDB"/>
      </a:accent4>
      <a:accent5>
        <a:srgbClr val="BC98CB"/>
      </a:accent5>
      <a:accent6>
        <a:srgbClr val="D68BB1"/>
      </a:accent6>
      <a:hlink>
        <a:srgbClr val="6A55CE"/>
      </a:hlink>
      <a:folHlink>
        <a:srgbClr val="48276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10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11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12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13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14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15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16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17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18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19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2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20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21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22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23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3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4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5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6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7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8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9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3073</Words>
  <Application>WPS Presentation</Application>
  <PresentationFormat/>
  <Paragraphs>299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Arial</vt:lpstr>
      <vt:lpstr>SimSun</vt:lpstr>
      <vt:lpstr>Wingdings</vt:lpstr>
      <vt:lpstr>Microsoft YaHei</vt:lpstr>
      <vt:lpstr>汉仪旗黑-85S</vt:lpstr>
      <vt:lpstr>SimHei</vt:lpstr>
      <vt:lpstr>Arial Unicode MS</vt:lpstr>
      <vt:lpstr>Calibri</vt:lpstr>
      <vt:lpstr>Office Theme</vt:lpstr>
      <vt:lpstr>Love Forever – A Heartfelt Digital Expression of Endless Love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“Love Forever is not just a project — it’s a story in motion.”</vt:lpstr>
      <vt:lpstr>Project Overview</vt:lpstr>
      <vt:lpstr>PowerPoint 演示文稿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Love Forever – A Heartfelt Digital Expression of Endless Love</dc:title>
  <dc:creator>moto g54 5G</dc:creator>
  <cp:lastModifiedBy>My Pc</cp:lastModifiedBy>
  <cp:revision>3</cp:revision>
  <dcterms:created xsi:type="dcterms:W3CDTF">2025-08-16T09:55:00Z</dcterms:created>
  <dcterms:modified xsi:type="dcterms:W3CDTF">2025-08-17T05:46:45Z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1033-12.2.0.21931</vt:lpwstr>
  </property>
  <property fmtid="{D5CDD505-2E9C-101B-9397-08002B2CF9AE}" pid="3" name="ICV">
    <vt:lpwstr>412BD58EAF8142898C89C70EF574BA24_13</vt:lpwstr>
  </property>
</Properties>
</file>